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2" r:id="rId3"/>
    <p:sldId id="260" r:id="rId4"/>
    <p:sldId id="263" r:id="rId5"/>
    <p:sldId id="261" r:id="rId6"/>
    <p:sldId id="264" r:id="rId7"/>
    <p:sldId id="265" r:id="rId8"/>
    <p:sldId id="266" r:id="rId9"/>
    <p:sldId id="270" r:id="rId10"/>
    <p:sldId id="271" r:id="rId11"/>
    <p:sldId id="269" r:id="rId12"/>
    <p:sldId id="272" r:id="rId13"/>
    <p:sldId id="273" r:id="rId14"/>
    <p:sldId id="274" r:id="rId15"/>
    <p:sldId id="275" r:id="rId16"/>
    <p:sldId id="276" r:id="rId17"/>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C6BF"/>
    <a:srgbClr val="44D0EC"/>
    <a:srgbClr val="AF78B8"/>
    <a:srgbClr val="5449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A56C07-0C9E-4830-8BAB-8F4F85A006F9}"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fr-FR"/>
        </a:p>
      </dgm:t>
    </dgm:pt>
    <dgm:pt modelId="{C80DE416-66DD-42AF-9D31-001E13D5B94B}">
      <dgm:prSet phldrT="[Texte]"/>
      <dgm:spPr/>
      <dgm:t>
        <a:bodyPr/>
        <a:lstStyle/>
        <a:p>
          <a:r>
            <a:rPr lang="fr-FR" dirty="0"/>
            <a:t>6 classes: une école petite par la taille mais grande par les ambitions </a:t>
          </a:r>
        </a:p>
      </dgm:t>
    </dgm:pt>
    <dgm:pt modelId="{9D3FC95A-F26B-4D7D-828D-3450CE4AF308}" type="parTrans" cxnId="{592DDFD0-F3A8-4D0D-A991-7D29CA10D704}">
      <dgm:prSet/>
      <dgm:spPr/>
      <dgm:t>
        <a:bodyPr/>
        <a:lstStyle/>
        <a:p>
          <a:endParaRPr lang="fr-FR"/>
        </a:p>
      </dgm:t>
    </dgm:pt>
    <dgm:pt modelId="{5D27A679-1317-4CB8-A6DE-B0F9182E43D2}" type="sibTrans" cxnId="{592DDFD0-F3A8-4D0D-A991-7D29CA10D704}">
      <dgm:prSet/>
      <dgm:spPr/>
      <dgm:t>
        <a:bodyPr/>
        <a:lstStyle/>
        <a:p>
          <a:endParaRPr lang="fr-FR"/>
        </a:p>
      </dgm:t>
    </dgm:pt>
    <dgm:pt modelId="{A64D2590-D29E-4B97-B8AD-B7A33E76D110}">
      <dgm:prSet phldrT="[Texte]"/>
      <dgm:spPr/>
      <dgm:t>
        <a:bodyPr/>
        <a:lstStyle/>
        <a:p>
          <a:r>
            <a:rPr lang="fr-FR" dirty="0"/>
            <a:t>Cycle I : </a:t>
          </a:r>
        </a:p>
        <a:p>
          <a:r>
            <a:rPr lang="fr-FR" dirty="0"/>
            <a:t>PS/MS  MS/GS </a:t>
          </a:r>
        </a:p>
      </dgm:t>
    </dgm:pt>
    <dgm:pt modelId="{0D46D91A-DA4E-4892-9117-E0EBB8C1B41C}" type="parTrans" cxnId="{FABDE30A-A9CE-4560-BA1A-2103CF6EA3D3}">
      <dgm:prSet/>
      <dgm:spPr/>
      <dgm:t>
        <a:bodyPr/>
        <a:lstStyle/>
        <a:p>
          <a:endParaRPr lang="fr-FR"/>
        </a:p>
      </dgm:t>
    </dgm:pt>
    <dgm:pt modelId="{291C5E2A-D559-41FA-8712-42000CA20387}" type="sibTrans" cxnId="{FABDE30A-A9CE-4560-BA1A-2103CF6EA3D3}">
      <dgm:prSet/>
      <dgm:spPr/>
      <dgm:t>
        <a:bodyPr/>
        <a:lstStyle/>
        <a:p>
          <a:endParaRPr lang="fr-FR"/>
        </a:p>
      </dgm:t>
    </dgm:pt>
    <dgm:pt modelId="{287B679E-496F-4C9E-B13A-2797709538C5}">
      <dgm:prSet phldrT="[Texte]"/>
      <dgm:spPr/>
      <dgm:t>
        <a:bodyPr/>
        <a:lstStyle/>
        <a:p>
          <a:r>
            <a:rPr lang="fr-FR" dirty="0"/>
            <a:t>Cycle III : </a:t>
          </a:r>
        </a:p>
        <a:p>
          <a:r>
            <a:rPr lang="fr-FR" dirty="0"/>
            <a:t>CM1/CM2</a:t>
          </a:r>
        </a:p>
      </dgm:t>
    </dgm:pt>
    <dgm:pt modelId="{D1492324-0315-4597-99E5-498201F6E30B}" type="parTrans" cxnId="{8FDAB884-9390-46F1-AD19-660430F4B902}">
      <dgm:prSet/>
      <dgm:spPr/>
      <dgm:t>
        <a:bodyPr/>
        <a:lstStyle/>
        <a:p>
          <a:endParaRPr lang="fr-FR"/>
        </a:p>
      </dgm:t>
    </dgm:pt>
    <dgm:pt modelId="{24C0CC92-C0B4-4A79-BF2E-EE0B97F7FB00}" type="sibTrans" cxnId="{8FDAB884-9390-46F1-AD19-660430F4B902}">
      <dgm:prSet/>
      <dgm:spPr/>
      <dgm:t>
        <a:bodyPr/>
        <a:lstStyle/>
        <a:p>
          <a:endParaRPr lang="fr-FR"/>
        </a:p>
      </dgm:t>
    </dgm:pt>
    <dgm:pt modelId="{F4BD3D02-095D-448D-A29E-CBC1952AFCC1}">
      <dgm:prSet phldrT="[Texte]"/>
      <dgm:spPr/>
      <dgm:t>
        <a:bodyPr/>
        <a:lstStyle/>
        <a:p>
          <a:r>
            <a:rPr lang="fr-FR" dirty="0"/>
            <a:t>Regroupement d’adaptation </a:t>
          </a:r>
        </a:p>
      </dgm:t>
    </dgm:pt>
    <dgm:pt modelId="{B8B5FAA2-55DE-4FA7-95BF-8EC9DCE808C8}" type="parTrans" cxnId="{0ED31675-1E82-47BE-AD9B-9622C3AC7318}">
      <dgm:prSet/>
      <dgm:spPr/>
      <dgm:t>
        <a:bodyPr/>
        <a:lstStyle/>
        <a:p>
          <a:endParaRPr lang="fr-FR"/>
        </a:p>
      </dgm:t>
    </dgm:pt>
    <dgm:pt modelId="{65BE95F6-98E3-428D-9109-C30EF12B1269}" type="sibTrans" cxnId="{0ED31675-1E82-47BE-AD9B-9622C3AC7318}">
      <dgm:prSet/>
      <dgm:spPr/>
      <dgm:t>
        <a:bodyPr/>
        <a:lstStyle/>
        <a:p>
          <a:endParaRPr lang="fr-FR"/>
        </a:p>
      </dgm:t>
    </dgm:pt>
    <dgm:pt modelId="{DD055947-9A9E-4967-8EE4-1C230B326DD6}">
      <dgm:prSet phldrT="[Texte]"/>
      <dgm:spPr/>
      <dgm:t>
        <a:bodyPr/>
        <a:lstStyle/>
        <a:p>
          <a:r>
            <a:rPr lang="fr-FR" dirty="0"/>
            <a:t>Cycle II : </a:t>
          </a:r>
        </a:p>
        <a:p>
          <a:r>
            <a:rPr lang="fr-FR" dirty="0"/>
            <a:t>CP – CE2</a:t>
          </a:r>
        </a:p>
      </dgm:t>
    </dgm:pt>
    <dgm:pt modelId="{1ED53DE8-D3A5-4E45-B0A0-423678457E81}" type="parTrans" cxnId="{CC33EC70-583F-43A6-8190-E58A613B35DC}">
      <dgm:prSet/>
      <dgm:spPr/>
      <dgm:t>
        <a:bodyPr/>
        <a:lstStyle/>
        <a:p>
          <a:endParaRPr lang="fr-FR"/>
        </a:p>
      </dgm:t>
    </dgm:pt>
    <dgm:pt modelId="{981D2F2B-6936-4A2C-99CD-7AADD91E0308}" type="sibTrans" cxnId="{CC33EC70-583F-43A6-8190-E58A613B35DC}">
      <dgm:prSet/>
      <dgm:spPr/>
      <dgm:t>
        <a:bodyPr/>
        <a:lstStyle/>
        <a:p>
          <a:endParaRPr lang="fr-FR"/>
        </a:p>
      </dgm:t>
    </dgm:pt>
    <dgm:pt modelId="{B641CFDB-717F-4345-9A4E-87FA5E4B9588}">
      <dgm:prSet/>
      <dgm:spPr/>
      <dgm:t>
        <a:bodyPr/>
        <a:lstStyle/>
        <a:p>
          <a:endParaRPr lang="fr-FR"/>
        </a:p>
      </dgm:t>
    </dgm:pt>
    <dgm:pt modelId="{67E745B5-0B31-4B66-AE62-721E8A916AB7}" type="parTrans" cxnId="{08437F8B-2304-4EAC-A5C1-36167768B085}">
      <dgm:prSet/>
      <dgm:spPr/>
      <dgm:t>
        <a:bodyPr/>
        <a:lstStyle/>
        <a:p>
          <a:endParaRPr lang="fr-FR"/>
        </a:p>
      </dgm:t>
    </dgm:pt>
    <dgm:pt modelId="{5D227306-50EE-46BF-969B-20C9129C4E13}" type="sibTrans" cxnId="{08437F8B-2304-4EAC-A5C1-36167768B085}">
      <dgm:prSet/>
      <dgm:spPr/>
      <dgm:t>
        <a:bodyPr/>
        <a:lstStyle/>
        <a:p>
          <a:endParaRPr lang="fr-FR"/>
        </a:p>
      </dgm:t>
    </dgm:pt>
    <dgm:pt modelId="{41962802-4104-433F-9899-84C5E1DBD694}">
      <dgm:prSet/>
      <dgm:spPr/>
      <dgm:t>
        <a:bodyPr/>
        <a:lstStyle/>
        <a:p>
          <a:endParaRPr lang="fr-FR"/>
        </a:p>
      </dgm:t>
    </dgm:pt>
    <dgm:pt modelId="{123BA7A3-FB4D-46DE-93FA-761FCAC8F841}" type="parTrans" cxnId="{CB421CBF-55E4-4DED-8C09-A66E3EFDD233}">
      <dgm:prSet/>
      <dgm:spPr/>
      <dgm:t>
        <a:bodyPr/>
        <a:lstStyle/>
        <a:p>
          <a:endParaRPr lang="fr-FR"/>
        </a:p>
      </dgm:t>
    </dgm:pt>
    <dgm:pt modelId="{7EC81D5C-1944-49A0-A1F4-7C377DD7D16E}" type="sibTrans" cxnId="{CB421CBF-55E4-4DED-8C09-A66E3EFDD233}">
      <dgm:prSet/>
      <dgm:spPr/>
      <dgm:t>
        <a:bodyPr/>
        <a:lstStyle/>
        <a:p>
          <a:endParaRPr lang="fr-FR"/>
        </a:p>
      </dgm:t>
    </dgm:pt>
    <dgm:pt modelId="{EC0F3438-B040-461F-8617-BA825619663E}">
      <dgm:prSet/>
      <dgm:spPr/>
      <dgm:t>
        <a:bodyPr/>
        <a:lstStyle/>
        <a:p>
          <a:endParaRPr lang="fr-FR"/>
        </a:p>
      </dgm:t>
    </dgm:pt>
    <dgm:pt modelId="{746844E6-C93F-496D-A19D-B159C5C2B39B}" type="parTrans" cxnId="{7F73CDE6-A1C7-492C-81EC-3B20760CC3DB}">
      <dgm:prSet/>
      <dgm:spPr/>
      <dgm:t>
        <a:bodyPr/>
        <a:lstStyle/>
        <a:p>
          <a:endParaRPr lang="fr-FR"/>
        </a:p>
      </dgm:t>
    </dgm:pt>
    <dgm:pt modelId="{0A70F8DD-32F1-48A4-BED3-0584B583FA03}" type="sibTrans" cxnId="{7F73CDE6-A1C7-492C-81EC-3B20760CC3DB}">
      <dgm:prSet/>
      <dgm:spPr/>
      <dgm:t>
        <a:bodyPr/>
        <a:lstStyle/>
        <a:p>
          <a:endParaRPr lang="fr-FR"/>
        </a:p>
      </dgm:t>
    </dgm:pt>
    <dgm:pt modelId="{36BE520C-DCD6-4FA6-910C-FE50FFC463F9}" type="pres">
      <dgm:prSet presAssocID="{41A56C07-0C9E-4830-8BAB-8F4F85A006F9}" presName="Name0" presStyleCnt="0">
        <dgm:presLayoutVars>
          <dgm:chMax val="1"/>
          <dgm:dir/>
          <dgm:animLvl val="ctr"/>
          <dgm:resizeHandles val="exact"/>
        </dgm:presLayoutVars>
      </dgm:prSet>
      <dgm:spPr/>
      <dgm:t>
        <a:bodyPr/>
        <a:lstStyle/>
        <a:p>
          <a:endParaRPr lang="fr-FR"/>
        </a:p>
      </dgm:t>
    </dgm:pt>
    <dgm:pt modelId="{0BA2AC91-1F50-4F3A-AA25-8E447CD8497D}" type="pres">
      <dgm:prSet presAssocID="{C80DE416-66DD-42AF-9D31-001E13D5B94B}" presName="centerShape" presStyleLbl="node0" presStyleIdx="0" presStyleCnt="1"/>
      <dgm:spPr/>
      <dgm:t>
        <a:bodyPr/>
        <a:lstStyle/>
        <a:p>
          <a:endParaRPr lang="fr-FR"/>
        </a:p>
      </dgm:t>
    </dgm:pt>
    <dgm:pt modelId="{1063827A-1BC7-4F1A-903F-53015D1C4C16}" type="pres">
      <dgm:prSet presAssocID="{A64D2590-D29E-4B97-B8AD-B7A33E76D110}" presName="node" presStyleLbl="node1" presStyleIdx="0" presStyleCnt="4" custRadScaleRad="101229" custRadScaleInc="-22868">
        <dgm:presLayoutVars>
          <dgm:bulletEnabled val="1"/>
        </dgm:presLayoutVars>
      </dgm:prSet>
      <dgm:spPr/>
      <dgm:t>
        <a:bodyPr/>
        <a:lstStyle/>
        <a:p>
          <a:endParaRPr lang="fr-FR"/>
        </a:p>
      </dgm:t>
    </dgm:pt>
    <dgm:pt modelId="{294DBC0B-7667-4E95-9476-F690497D22E3}" type="pres">
      <dgm:prSet presAssocID="{A64D2590-D29E-4B97-B8AD-B7A33E76D110}" presName="dummy" presStyleCnt="0"/>
      <dgm:spPr/>
    </dgm:pt>
    <dgm:pt modelId="{7CA23C6C-90BE-4167-B459-79DA206D79DB}" type="pres">
      <dgm:prSet presAssocID="{291C5E2A-D559-41FA-8712-42000CA20387}" presName="sibTrans" presStyleLbl="sibTrans2D1" presStyleIdx="0" presStyleCnt="4"/>
      <dgm:spPr/>
      <dgm:t>
        <a:bodyPr/>
        <a:lstStyle/>
        <a:p>
          <a:endParaRPr lang="fr-FR"/>
        </a:p>
      </dgm:t>
    </dgm:pt>
    <dgm:pt modelId="{9232D2FE-CBEF-48A4-B7E6-51414164B23D}" type="pres">
      <dgm:prSet presAssocID="{287B679E-496F-4C9E-B13A-2797709538C5}" presName="node" presStyleLbl="node1" presStyleIdx="1" presStyleCnt="4">
        <dgm:presLayoutVars>
          <dgm:bulletEnabled val="1"/>
        </dgm:presLayoutVars>
      </dgm:prSet>
      <dgm:spPr/>
      <dgm:t>
        <a:bodyPr/>
        <a:lstStyle/>
        <a:p>
          <a:endParaRPr lang="fr-FR"/>
        </a:p>
      </dgm:t>
    </dgm:pt>
    <dgm:pt modelId="{48998550-01DA-4C7A-B24C-BE6816BA642C}" type="pres">
      <dgm:prSet presAssocID="{287B679E-496F-4C9E-B13A-2797709538C5}" presName="dummy" presStyleCnt="0"/>
      <dgm:spPr/>
    </dgm:pt>
    <dgm:pt modelId="{59FDF57F-CA87-490D-9E07-CA75E2C6DF63}" type="pres">
      <dgm:prSet presAssocID="{24C0CC92-C0B4-4A79-BF2E-EE0B97F7FB00}" presName="sibTrans" presStyleLbl="sibTrans2D1" presStyleIdx="1" presStyleCnt="4"/>
      <dgm:spPr/>
      <dgm:t>
        <a:bodyPr/>
        <a:lstStyle/>
        <a:p>
          <a:endParaRPr lang="fr-FR"/>
        </a:p>
      </dgm:t>
    </dgm:pt>
    <dgm:pt modelId="{2A7A4B98-BE4A-4A7B-83E9-BD0F2AAE5DBE}" type="pres">
      <dgm:prSet presAssocID="{F4BD3D02-095D-448D-A29E-CBC1952AFCC1}" presName="node" presStyleLbl="node1" presStyleIdx="2" presStyleCnt="4">
        <dgm:presLayoutVars>
          <dgm:bulletEnabled val="1"/>
        </dgm:presLayoutVars>
      </dgm:prSet>
      <dgm:spPr/>
      <dgm:t>
        <a:bodyPr/>
        <a:lstStyle/>
        <a:p>
          <a:endParaRPr lang="fr-FR"/>
        </a:p>
      </dgm:t>
    </dgm:pt>
    <dgm:pt modelId="{501A77C5-45EC-4CAF-B0DE-739C4E276684}" type="pres">
      <dgm:prSet presAssocID="{F4BD3D02-095D-448D-A29E-CBC1952AFCC1}" presName="dummy" presStyleCnt="0"/>
      <dgm:spPr/>
    </dgm:pt>
    <dgm:pt modelId="{D8735B03-26C8-4477-88D6-61845D5ADDB5}" type="pres">
      <dgm:prSet presAssocID="{65BE95F6-98E3-428D-9109-C30EF12B1269}" presName="sibTrans" presStyleLbl="sibTrans2D1" presStyleIdx="2" presStyleCnt="4"/>
      <dgm:spPr/>
      <dgm:t>
        <a:bodyPr/>
        <a:lstStyle/>
        <a:p>
          <a:endParaRPr lang="fr-FR"/>
        </a:p>
      </dgm:t>
    </dgm:pt>
    <dgm:pt modelId="{F4FCDAA2-B5A5-46E5-90AB-48FBCF014ABA}" type="pres">
      <dgm:prSet presAssocID="{DD055947-9A9E-4967-8EE4-1C230B326DD6}" presName="node" presStyleLbl="node1" presStyleIdx="3" presStyleCnt="4">
        <dgm:presLayoutVars>
          <dgm:bulletEnabled val="1"/>
        </dgm:presLayoutVars>
      </dgm:prSet>
      <dgm:spPr/>
      <dgm:t>
        <a:bodyPr/>
        <a:lstStyle/>
        <a:p>
          <a:endParaRPr lang="fr-FR"/>
        </a:p>
      </dgm:t>
    </dgm:pt>
    <dgm:pt modelId="{516F1065-1328-4006-8732-719C3D2F2AB9}" type="pres">
      <dgm:prSet presAssocID="{DD055947-9A9E-4967-8EE4-1C230B326DD6}" presName="dummy" presStyleCnt="0"/>
      <dgm:spPr/>
    </dgm:pt>
    <dgm:pt modelId="{7DFB6421-4E36-453A-9E7C-9D55FAA66E4A}" type="pres">
      <dgm:prSet presAssocID="{981D2F2B-6936-4A2C-99CD-7AADD91E0308}" presName="sibTrans" presStyleLbl="sibTrans2D1" presStyleIdx="3" presStyleCnt="4"/>
      <dgm:spPr/>
      <dgm:t>
        <a:bodyPr/>
        <a:lstStyle/>
        <a:p>
          <a:endParaRPr lang="fr-FR"/>
        </a:p>
      </dgm:t>
    </dgm:pt>
  </dgm:ptLst>
  <dgm:cxnLst>
    <dgm:cxn modelId="{A2202655-728D-4243-B40C-673F3D3DF786}" type="presOf" srcId="{981D2F2B-6936-4A2C-99CD-7AADD91E0308}" destId="{7DFB6421-4E36-453A-9E7C-9D55FAA66E4A}" srcOrd="0" destOrd="0" presId="urn:microsoft.com/office/officeart/2005/8/layout/radial6"/>
    <dgm:cxn modelId="{08437F8B-2304-4EAC-A5C1-36167768B085}" srcId="{41A56C07-0C9E-4830-8BAB-8F4F85A006F9}" destId="{B641CFDB-717F-4345-9A4E-87FA5E4B9588}" srcOrd="1" destOrd="0" parTransId="{67E745B5-0B31-4B66-AE62-721E8A916AB7}" sibTransId="{5D227306-50EE-46BF-969B-20C9129C4E13}"/>
    <dgm:cxn modelId="{6333325A-6782-42DF-BAF3-1A4B1804C0DD}" type="presOf" srcId="{F4BD3D02-095D-448D-A29E-CBC1952AFCC1}" destId="{2A7A4B98-BE4A-4A7B-83E9-BD0F2AAE5DBE}" srcOrd="0" destOrd="0" presId="urn:microsoft.com/office/officeart/2005/8/layout/radial6"/>
    <dgm:cxn modelId="{592DDFD0-F3A8-4D0D-A991-7D29CA10D704}" srcId="{41A56C07-0C9E-4830-8BAB-8F4F85A006F9}" destId="{C80DE416-66DD-42AF-9D31-001E13D5B94B}" srcOrd="0" destOrd="0" parTransId="{9D3FC95A-F26B-4D7D-828D-3450CE4AF308}" sibTransId="{5D27A679-1317-4CB8-A6DE-B0F9182E43D2}"/>
    <dgm:cxn modelId="{8FDAB884-9390-46F1-AD19-660430F4B902}" srcId="{C80DE416-66DD-42AF-9D31-001E13D5B94B}" destId="{287B679E-496F-4C9E-B13A-2797709538C5}" srcOrd="1" destOrd="0" parTransId="{D1492324-0315-4597-99E5-498201F6E30B}" sibTransId="{24C0CC92-C0B4-4A79-BF2E-EE0B97F7FB00}"/>
    <dgm:cxn modelId="{D92DA182-7E71-4FA8-BDE0-5BD109CFFF79}" type="presOf" srcId="{24C0CC92-C0B4-4A79-BF2E-EE0B97F7FB00}" destId="{59FDF57F-CA87-490D-9E07-CA75E2C6DF63}" srcOrd="0" destOrd="0" presId="urn:microsoft.com/office/officeart/2005/8/layout/radial6"/>
    <dgm:cxn modelId="{CA8F161D-CF65-4602-9F0F-882B1161A320}" type="presOf" srcId="{DD055947-9A9E-4967-8EE4-1C230B326DD6}" destId="{F4FCDAA2-B5A5-46E5-90AB-48FBCF014ABA}" srcOrd="0" destOrd="0" presId="urn:microsoft.com/office/officeart/2005/8/layout/radial6"/>
    <dgm:cxn modelId="{CC33EC70-583F-43A6-8190-E58A613B35DC}" srcId="{C80DE416-66DD-42AF-9D31-001E13D5B94B}" destId="{DD055947-9A9E-4967-8EE4-1C230B326DD6}" srcOrd="3" destOrd="0" parTransId="{1ED53DE8-D3A5-4E45-B0A0-423678457E81}" sibTransId="{981D2F2B-6936-4A2C-99CD-7AADD91E0308}"/>
    <dgm:cxn modelId="{172C6691-B458-4B47-9D4D-D834C37E47A8}" type="presOf" srcId="{291C5E2A-D559-41FA-8712-42000CA20387}" destId="{7CA23C6C-90BE-4167-B459-79DA206D79DB}" srcOrd="0" destOrd="0" presId="urn:microsoft.com/office/officeart/2005/8/layout/radial6"/>
    <dgm:cxn modelId="{6044FB1F-5BD2-40A8-9DBA-4650C80F578F}" type="presOf" srcId="{41A56C07-0C9E-4830-8BAB-8F4F85A006F9}" destId="{36BE520C-DCD6-4FA6-910C-FE50FFC463F9}" srcOrd="0" destOrd="0" presId="urn:microsoft.com/office/officeart/2005/8/layout/radial6"/>
    <dgm:cxn modelId="{CB421CBF-55E4-4DED-8C09-A66E3EFDD233}" srcId="{41A56C07-0C9E-4830-8BAB-8F4F85A006F9}" destId="{41962802-4104-433F-9899-84C5E1DBD694}" srcOrd="2" destOrd="0" parTransId="{123BA7A3-FB4D-46DE-93FA-761FCAC8F841}" sibTransId="{7EC81D5C-1944-49A0-A1F4-7C377DD7D16E}"/>
    <dgm:cxn modelId="{99EB3CAA-E3FF-4F48-BC84-8617489AB820}" type="presOf" srcId="{287B679E-496F-4C9E-B13A-2797709538C5}" destId="{9232D2FE-CBEF-48A4-B7E6-51414164B23D}" srcOrd="0" destOrd="0" presId="urn:microsoft.com/office/officeart/2005/8/layout/radial6"/>
    <dgm:cxn modelId="{E957D142-DAD6-46AD-AACF-FAF9EECF821D}" type="presOf" srcId="{65BE95F6-98E3-428D-9109-C30EF12B1269}" destId="{D8735B03-26C8-4477-88D6-61845D5ADDB5}" srcOrd="0" destOrd="0" presId="urn:microsoft.com/office/officeart/2005/8/layout/radial6"/>
    <dgm:cxn modelId="{AF8CECDE-5340-4E80-88F6-C8442AC73F54}" type="presOf" srcId="{A64D2590-D29E-4B97-B8AD-B7A33E76D110}" destId="{1063827A-1BC7-4F1A-903F-53015D1C4C16}" srcOrd="0" destOrd="0" presId="urn:microsoft.com/office/officeart/2005/8/layout/radial6"/>
    <dgm:cxn modelId="{BD6F92BB-EA87-4612-BE53-B1738A94609A}" type="presOf" srcId="{C80DE416-66DD-42AF-9D31-001E13D5B94B}" destId="{0BA2AC91-1F50-4F3A-AA25-8E447CD8497D}" srcOrd="0" destOrd="0" presId="urn:microsoft.com/office/officeart/2005/8/layout/radial6"/>
    <dgm:cxn modelId="{0ED31675-1E82-47BE-AD9B-9622C3AC7318}" srcId="{C80DE416-66DD-42AF-9D31-001E13D5B94B}" destId="{F4BD3D02-095D-448D-A29E-CBC1952AFCC1}" srcOrd="2" destOrd="0" parTransId="{B8B5FAA2-55DE-4FA7-95BF-8EC9DCE808C8}" sibTransId="{65BE95F6-98E3-428D-9109-C30EF12B1269}"/>
    <dgm:cxn modelId="{FABDE30A-A9CE-4560-BA1A-2103CF6EA3D3}" srcId="{C80DE416-66DD-42AF-9D31-001E13D5B94B}" destId="{A64D2590-D29E-4B97-B8AD-B7A33E76D110}" srcOrd="0" destOrd="0" parTransId="{0D46D91A-DA4E-4892-9117-E0EBB8C1B41C}" sibTransId="{291C5E2A-D559-41FA-8712-42000CA20387}"/>
    <dgm:cxn modelId="{7F73CDE6-A1C7-492C-81EC-3B20760CC3DB}" srcId="{41A56C07-0C9E-4830-8BAB-8F4F85A006F9}" destId="{EC0F3438-B040-461F-8617-BA825619663E}" srcOrd="3" destOrd="0" parTransId="{746844E6-C93F-496D-A19D-B159C5C2B39B}" sibTransId="{0A70F8DD-32F1-48A4-BED3-0584B583FA03}"/>
    <dgm:cxn modelId="{C0E08BB5-41E7-4618-90F4-A932BD3116AA}" type="presParOf" srcId="{36BE520C-DCD6-4FA6-910C-FE50FFC463F9}" destId="{0BA2AC91-1F50-4F3A-AA25-8E447CD8497D}" srcOrd="0" destOrd="0" presId="urn:microsoft.com/office/officeart/2005/8/layout/radial6"/>
    <dgm:cxn modelId="{6AC5E3D8-6223-490B-8DB2-2CAA5E49BFBA}" type="presParOf" srcId="{36BE520C-DCD6-4FA6-910C-FE50FFC463F9}" destId="{1063827A-1BC7-4F1A-903F-53015D1C4C16}" srcOrd="1" destOrd="0" presId="urn:microsoft.com/office/officeart/2005/8/layout/radial6"/>
    <dgm:cxn modelId="{24359575-3A53-463F-A2CB-9CE90FBD0A8C}" type="presParOf" srcId="{36BE520C-DCD6-4FA6-910C-FE50FFC463F9}" destId="{294DBC0B-7667-4E95-9476-F690497D22E3}" srcOrd="2" destOrd="0" presId="urn:microsoft.com/office/officeart/2005/8/layout/radial6"/>
    <dgm:cxn modelId="{1AA0E081-AAB7-422A-B0E1-B52D64790CA2}" type="presParOf" srcId="{36BE520C-DCD6-4FA6-910C-FE50FFC463F9}" destId="{7CA23C6C-90BE-4167-B459-79DA206D79DB}" srcOrd="3" destOrd="0" presId="urn:microsoft.com/office/officeart/2005/8/layout/radial6"/>
    <dgm:cxn modelId="{C92C2028-D215-4E7B-8785-66B17730E008}" type="presParOf" srcId="{36BE520C-DCD6-4FA6-910C-FE50FFC463F9}" destId="{9232D2FE-CBEF-48A4-B7E6-51414164B23D}" srcOrd="4" destOrd="0" presId="urn:microsoft.com/office/officeart/2005/8/layout/radial6"/>
    <dgm:cxn modelId="{C6DE1C33-ACBE-4444-ACFE-802A3AA25FA0}" type="presParOf" srcId="{36BE520C-DCD6-4FA6-910C-FE50FFC463F9}" destId="{48998550-01DA-4C7A-B24C-BE6816BA642C}" srcOrd="5" destOrd="0" presId="urn:microsoft.com/office/officeart/2005/8/layout/radial6"/>
    <dgm:cxn modelId="{44427732-2D14-440F-9323-CFCB7037C279}" type="presParOf" srcId="{36BE520C-DCD6-4FA6-910C-FE50FFC463F9}" destId="{59FDF57F-CA87-490D-9E07-CA75E2C6DF63}" srcOrd="6" destOrd="0" presId="urn:microsoft.com/office/officeart/2005/8/layout/radial6"/>
    <dgm:cxn modelId="{C80F7355-B23D-440E-9035-ECD1D899AABD}" type="presParOf" srcId="{36BE520C-DCD6-4FA6-910C-FE50FFC463F9}" destId="{2A7A4B98-BE4A-4A7B-83E9-BD0F2AAE5DBE}" srcOrd="7" destOrd="0" presId="urn:microsoft.com/office/officeart/2005/8/layout/radial6"/>
    <dgm:cxn modelId="{CF177CE6-8729-4651-8579-CE3DAF2927CC}" type="presParOf" srcId="{36BE520C-DCD6-4FA6-910C-FE50FFC463F9}" destId="{501A77C5-45EC-4CAF-B0DE-739C4E276684}" srcOrd="8" destOrd="0" presId="urn:microsoft.com/office/officeart/2005/8/layout/radial6"/>
    <dgm:cxn modelId="{43F6E21E-8F0A-43F2-9DE7-731301FE4BD1}" type="presParOf" srcId="{36BE520C-DCD6-4FA6-910C-FE50FFC463F9}" destId="{D8735B03-26C8-4477-88D6-61845D5ADDB5}" srcOrd="9" destOrd="0" presId="urn:microsoft.com/office/officeart/2005/8/layout/radial6"/>
    <dgm:cxn modelId="{FB6AD40A-B9A4-4E1A-B825-5F9972AB5A74}" type="presParOf" srcId="{36BE520C-DCD6-4FA6-910C-FE50FFC463F9}" destId="{F4FCDAA2-B5A5-46E5-90AB-48FBCF014ABA}" srcOrd="10" destOrd="0" presId="urn:microsoft.com/office/officeart/2005/8/layout/radial6"/>
    <dgm:cxn modelId="{BC97621D-0BCB-4930-8112-44D24B8D85E7}" type="presParOf" srcId="{36BE520C-DCD6-4FA6-910C-FE50FFC463F9}" destId="{516F1065-1328-4006-8732-719C3D2F2AB9}" srcOrd="11" destOrd="0" presId="urn:microsoft.com/office/officeart/2005/8/layout/radial6"/>
    <dgm:cxn modelId="{8E486364-44A2-4B56-8F73-D695235A38F0}" type="presParOf" srcId="{36BE520C-DCD6-4FA6-910C-FE50FFC463F9}" destId="{7DFB6421-4E36-453A-9E7C-9D55FAA66E4A}"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4011BA-8D74-49E2-9D4D-4E53E6C851EA}"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fr-FR"/>
        </a:p>
      </dgm:t>
    </dgm:pt>
    <dgm:pt modelId="{7B92A641-B34D-4CB8-8086-A85B68A867CE}">
      <dgm:prSet phldrT="[Texte]" custT="1"/>
      <dgm:spPr>
        <a:solidFill>
          <a:srgbClr val="FF0000"/>
        </a:solidFill>
      </dgm:spPr>
      <dgm:t>
        <a:bodyPr/>
        <a:lstStyle/>
        <a:p>
          <a:r>
            <a:rPr lang="fr-FR" sz="800" dirty="0"/>
            <a:t>Julie </a:t>
          </a:r>
        </a:p>
        <a:p>
          <a:r>
            <a:rPr lang="fr-FR" sz="800" dirty="0"/>
            <a:t>MATTEODO </a:t>
          </a:r>
        </a:p>
        <a:p>
          <a:r>
            <a:rPr lang="fr-FR" sz="800" dirty="0"/>
            <a:t>CE  </a:t>
          </a:r>
        </a:p>
      </dgm:t>
    </dgm:pt>
    <dgm:pt modelId="{107B0CB3-8719-450B-8479-74F8BA2ADA4E}" type="parTrans" cxnId="{7DB2CD8E-2864-48E9-86B2-087D3A64B8B2}">
      <dgm:prSet/>
      <dgm:spPr/>
      <dgm:t>
        <a:bodyPr/>
        <a:lstStyle/>
        <a:p>
          <a:endParaRPr lang="fr-FR" sz="800"/>
        </a:p>
      </dgm:t>
    </dgm:pt>
    <dgm:pt modelId="{536F429E-C229-4C19-83FC-9AED1768F811}" type="sibTrans" cxnId="{7DB2CD8E-2864-48E9-86B2-087D3A64B8B2}">
      <dgm:prSet/>
      <dgm:spPr/>
      <dgm:t>
        <a:bodyPr/>
        <a:lstStyle/>
        <a:p>
          <a:endParaRPr lang="fr-FR" sz="800"/>
        </a:p>
      </dgm:t>
    </dgm:pt>
    <dgm:pt modelId="{9BF05203-F4D5-4C1A-A758-FB7D0412452C}">
      <dgm:prSet phldrT="[Texte]" custT="1"/>
      <dgm:spPr>
        <a:solidFill>
          <a:srgbClr val="AF78B8"/>
        </a:solidFill>
      </dgm:spPr>
      <dgm:t>
        <a:bodyPr/>
        <a:lstStyle/>
        <a:p>
          <a:r>
            <a:rPr lang="fr-FR" sz="800"/>
            <a:t>Julie </a:t>
          </a:r>
          <a:r>
            <a:rPr lang="fr-FR" sz="800" smtClean="0"/>
            <a:t>MATTEODO PS/MS</a:t>
          </a:r>
          <a:endParaRPr lang="fr-FR" sz="800" dirty="0"/>
        </a:p>
      </dgm:t>
    </dgm:pt>
    <dgm:pt modelId="{7189EF9B-5823-4E88-9B17-66BAC9C79D72}" type="parTrans" cxnId="{F8BEB6F9-F170-4F48-85FC-31BEC5D8A667}">
      <dgm:prSet/>
      <dgm:spPr/>
      <dgm:t>
        <a:bodyPr/>
        <a:lstStyle/>
        <a:p>
          <a:endParaRPr lang="fr-FR" sz="800"/>
        </a:p>
      </dgm:t>
    </dgm:pt>
    <dgm:pt modelId="{2D5E681B-8D6A-432D-B94B-E1BA945FD15E}" type="sibTrans" cxnId="{F8BEB6F9-F170-4F48-85FC-31BEC5D8A667}">
      <dgm:prSet/>
      <dgm:spPr/>
      <dgm:t>
        <a:bodyPr/>
        <a:lstStyle/>
        <a:p>
          <a:endParaRPr lang="fr-FR" sz="800"/>
        </a:p>
      </dgm:t>
    </dgm:pt>
    <dgm:pt modelId="{5BB8F7B0-1F4B-4F97-9F73-61FDD149307C}">
      <dgm:prSet phldrT="[Texte]" custT="1"/>
      <dgm:spPr>
        <a:solidFill>
          <a:srgbClr val="AF78B8"/>
        </a:solidFill>
      </dgm:spPr>
      <dgm:t>
        <a:bodyPr/>
        <a:lstStyle/>
        <a:p>
          <a:r>
            <a:rPr lang="fr-FR" sz="800" dirty="0"/>
            <a:t>Sandra GIENFRI MS/GS</a:t>
          </a:r>
        </a:p>
      </dgm:t>
    </dgm:pt>
    <dgm:pt modelId="{9F101D8D-6D77-4CD0-BF52-9EF004B5D29C}" type="parTrans" cxnId="{85810844-69B3-4EC4-89F0-DAFDBCD540C9}">
      <dgm:prSet/>
      <dgm:spPr/>
      <dgm:t>
        <a:bodyPr/>
        <a:lstStyle/>
        <a:p>
          <a:endParaRPr lang="fr-FR" sz="800"/>
        </a:p>
      </dgm:t>
    </dgm:pt>
    <dgm:pt modelId="{A9D9922F-CFE5-4FF5-8604-D1DC780D4726}" type="sibTrans" cxnId="{85810844-69B3-4EC4-89F0-DAFDBCD540C9}">
      <dgm:prSet/>
      <dgm:spPr/>
      <dgm:t>
        <a:bodyPr/>
        <a:lstStyle/>
        <a:p>
          <a:endParaRPr lang="fr-FR" sz="800"/>
        </a:p>
      </dgm:t>
    </dgm:pt>
    <dgm:pt modelId="{520948D9-49FC-4197-900A-273780304E32}">
      <dgm:prSet phldrT="[Texte]" custT="1"/>
      <dgm:spPr>
        <a:solidFill>
          <a:srgbClr val="AF78B8"/>
        </a:solidFill>
      </dgm:spPr>
      <dgm:t>
        <a:bodyPr/>
        <a:lstStyle/>
        <a:p>
          <a:r>
            <a:rPr lang="fr-FR" sz="800" dirty="0"/>
            <a:t>Nathalie PERQUIS-SLIMANE CP</a:t>
          </a:r>
        </a:p>
      </dgm:t>
    </dgm:pt>
    <dgm:pt modelId="{5B68604C-0EF0-4EEC-AB1A-536664DFCFA2}" type="parTrans" cxnId="{41BDBA90-BDFD-4299-B561-CF961DBC59E5}">
      <dgm:prSet/>
      <dgm:spPr/>
      <dgm:t>
        <a:bodyPr/>
        <a:lstStyle/>
        <a:p>
          <a:endParaRPr lang="fr-FR" sz="800"/>
        </a:p>
      </dgm:t>
    </dgm:pt>
    <dgm:pt modelId="{63073505-CFE5-4416-BDAF-C6E187E4AD43}" type="sibTrans" cxnId="{41BDBA90-BDFD-4299-B561-CF961DBC59E5}">
      <dgm:prSet/>
      <dgm:spPr/>
      <dgm:t>
        <a:bodyPr/>
        <a:lstStyle/>
        <a:p>
          <a:endParaRPr lang="fr-FR" sz="800"/>
        </a:p>
      </dgm:t>
    </dgm:pt>
    <dgm:pt modelId="{17457E67-6BE1-4E6A-AF78-D623359FE218}">
      <dgm:prSet phldrT="[Texte]" custT="1"/>
      <dgm:spPr>
        <a:solidFill>
          <a:srgbClr val="AF78B8"/>
        </a:solidFill>
      </dgm:spPr>
      <dgm:t>
        <a:bodyPr/>
        <a:lstStyle/>
        <a:p>
          <a:r>
            <a:rPr lang="fr-FR" sz="800" dirty="0"/>
            <a:t>Karine</a:t>
          </a:r>
        </a:p>
        <a:p>
          <a:r>
            <a:rPr lang="fr-FR" sz="800" dirty="0"/>
            <a:t>VILLETELLE CE1</a:t>
          </a:r>
        </a:p>
      </dgm:t>
    </dgm:pt>
    <dgm:pt modelId="{79D212E0-680C-4E9C-9DE0-952092A97AA1}" type="parTrans" cxnId="{0038A56D-9F99-4B86-A563-9B35E20085B3}">
      <dgm:prSet/>
      <dgm:spPr/>
      <dgm:t>
        <a:bodyPr/>
        <a:lstStyle/>
        <a:p>
          <a:endParaRPr lang="fr-FR" sz="800"/>
        </a:p>
      </dgm:t>
    </dgm:pt>
    <dgm:pt modelId="{70E2F254-CF79-4245-B850-06C8D457408E}" type="sibTrans" cxnId="{0038A56D-9F99-4B86-A563-9B35E20085B3}">
      <dgm:prSet/>
      <dgm:spPr/>
      <dgm:t>
        <a:bodyPr/>
        <a:lstStyle/>
        <a:p>
          <a:endParaRPr lang="fr-FR" sz="800"/>
        </a:p>
      </dgm:t>
    </dgm:pt>
    <dgm:pt modelId="{A58B037C-E361-4D7A-8A86-9A0B33607297}">
      <dgm:prSet custT="1"/>
      <dgm:spPr>
        <a:solidFill>
          <a:srgbClr val="AF78B8"/>
        </a:solidFill>
      </dgm:spPr>
      <dgm:t>
        <a:bodyPr/>
        <a:lstStyle/>
        <a:p>
          <a:r>
            <a:rPr lang="fr-FR" sz="800" dirty="0"/>
            <a:t>Jeanne </a:t>
          </a:r>
        </a:p>
        <a:p>
          <a:r>
            <a:rPr lang="fr-FR" sz="800" dirty="0"/>
            <a:t>BERTAUT CE2</a:t>
          </a:r>
        </a:p>
      </dgm:t>
    </dgm:pt>
    <dgm:pt modelId="{F72FD0A4-7D5C-4F3F-8EC5-96AE5264FC55}" type="parTrans" cxnId="{D4495D25-F5EB-4B49-8894-066EE867454A}">
      <dgm:prSet/>
      <dgm:spPr/>
      <dgm:t>
        <a:bodyPr/>
        <a:lstStyle/>
        <a:p>
          <a:endParaRPr lang="fr-FR" sz="800"/>
        </a:p>
      </dgm:t>
    </dgm:pt>
    <dgm:pt modelId="{D4E7F7F7-9A7E-4F6D-AE27-332A505817FE}" type="sibTrans" cxnId="{D4495D25-F5EB-4B49-8894-066EE867454A}">
      <dgm:prSet/>
      <dgm:spPr/>
      <dgm:t>
        <a:bodyPr/>
        <a:lstStyle/>
        <a:p>
          <a:endParaRPr lang="fr-FR" sz="800"/>
        </a:p>
      </dgm:t>
    </dgm:pt>
    <dgm:pt modelId="{925AEDF8-BB61-4E74-B799-7C28E3F4ADA7}">
      <dgm:prSet custT="1"/>
      <dgm:spPr>
        <a:solidFill>
          <a:srgbClr val="AF78B8"/>
        </a:solidFill>
      </dgm:spPr>
      <dgm:t>
        <a:bodyPr/>
        <a:lstStyle/>
        <a:p>
          <a:r>
            <a:rPr lang="fr-FR" sz="800" dirty="0"/>
            <a:t>Valérie DISPENSA CM1/CM2</a:t>
          </a:r>
        </a:p>
      </dgm:t>
    </dgm:pt>
    <dgm:pt modelId="{C44653C3-AE8F-44ED-91A7-3C78109C0361}" type="parTrans" cxnId="{D520ED0A-1364-47D9-B921-BF9DD73B99DA}">
      <dgm:prSet/>
      <dgm:spPr/>
      <dgm:t>
        <a:bodyPr/>
        <a:lstStyle/>
        <a:p>
          <a:endParaRPr lang="fr-FR" sz="800"/>
        </a:p>
      </dgm:t>
    </dgm:pt>
    <dgm:pt modelId="{873BE8F7-F7BB-4859-8EAA-2D2C9D5EA768}" type="sibTrans" cxnId="{D520ED0A-1364-47D9-B921-BF9DD73B99DA}">
      <dgm:prSet/>
      <dgm:spPr/>
      <dgm:t>
        <a:bodyPr/>
        <a:lstStyle/>
        <a:p>
          <a:endParaRPr lang="fr-FR" sz="800"/>
        </a:p>
      </dgm:t>
    </dgm:pt>
    <dgm:pt modelId="{69C357FC-90B2-44A0-AD0F-7CB7A252BFD9}">
      <dgm:prSet custT="1"/>
      <dgm:spPr>
        <a:solidFill>
          <a:srgbClr val="AF78B8"/>
        </a:solidFill>
      </dgm:spPr>
      <dgm:t>
        <a:bodyPr/>
        <a:lstStyle/>
        <a:p>
          <a:r>
            <a:rPr lang="fr-FR" sz="800" dirty="0"/>
            <a:t>Isabelle MILLE</a:t>
          </a:r>
        </a:p>
        <a:p>
          <a:r>
            <a:rPr lang="fr-FR" sz="800" dirty="0"/>
            <a:t> RA </a:t>
          </a:r>
        </a:p>
      </dgm:t>
    </dgm:pt>
    <dgm:pt modelId="{EA63BA10-6FAD-4C15-A0C6-69DE29148BDE}" type="parTrans" cxnId="{76F5A58B-3291-4B4F-B3BA-0180529D2A5E}">
      <dgm:prSet/>
      <dgm:spPr/>
      <dgm:t>
        <a:bodyPr/>
        <a:lstStyle/>
        <a:p>
          <a:endParaRPr lang="fr-FR" sz="800"/>
        </a:p>
      </dgm:t>
    </dgm:pt>
    <dgm:pt modelId="{2EC3701C-90B1-4331-A51D-DE541B499B56}" type="sibTrans" cxnId="{76F5A58B-3291-4B4F-B3BA-0180529D2A5E}">
      <dgm:prSet/>
      <dgm:spPr/>
      <dgm:t>
        <a:bodyPr/>
        <a:lstStyle/>
        <a:p>
          <a:endParaRPr lang="fr-FR" sz="800"/>
        </a:p>
      </dgm:t>
    </dgm:pt>
    <dgm:pt modelId="{19512648-5230-4E91-A882-6379CB636D64}">
      <dgm:prSet custT="1"/>
      <dgm:spPr>
        <a:solidFill>
          <a:srgbClr val="00B0F0"/>
        </a:solidFill>
      </dgm:spPr>
      <dgm:t>
        <a:bodyPr/>
        <a:lstStyle/>
        <a:p>
          <a:r>
            <a:rPr lang="fr-FR" sz="800" dirty="0"/>
            <a:t>Gwendoline MARICOT</a:t>
          </a:r>
        </a:p>
        <a:p>
          <a:r>
            <a:rPr lang="fr-FR" sz="800" dirty="0"/>
            <a:t>ASEM</a:t>
          </a:r>
        </a:p>
      </dgm:t>
    </dgm:pt>
    <dgm:pt modelId="{943AB665-215A-43E3-9A1A-5B9E34925E0A}" type="parTrans" cxnId="{0CE40CFC-BA1A-4933-B129-0FC765822485}">
      <dgm:prSet/>
      <dgm:spPr/>
      <dgm:t>
        <a:bodyPr/>
        <a:lstStyle/>
        <a:p>
          <a:endParaRPr lang="fr-FR" sz="800"/>
        </a:p>
      </dgm:t>
    </dgm:pt>
    <dgm:pt modelId="{CCF8C1E7-5CF0-4B1E-BE35-0AB4CC1FD9F9}" type="sibTrans" cxnId="{0CE40CFC-BA1A-4933-B129-0FC765822485}">
      <dgm:prSet/>
      <dgm:spPr/>
      <dgm:t>
        <a:bodyPr/>
        <a:lstStyle/>
        <a:p>
          <a:endParaRPr lang="fr-FR" sz="800"/>
        </a:p>
      </dgm:t>
    </dgm:pt>
    <dgm:pt modelId="{712D233E-9BCE-40A4-96F6-1FDE8E0298FD}">
      <dgm:prSet custT="1"/>
      <dgm:spPr>
        <a:solidFill>
          <a:srgbClr val="00B0F0"/>
        </a:solidFill>
      </dgm:spPr>
      <dgm:t>
        <a:bodyPr/>
        <a:lstStyle/>
        <a:p>
          <a:r>
            <a:rPr lang="fr-FR" sz="800" dirty="0"/>
            <a:t>Amandine GRANATA ASEM </a:t>
          </a:r>
        </a:p>
      </dgm:t>
    </dgm:pt>
    <dgm:pt modelId="{D8ADD320-C704-41E1-AD04-E71BDBB02915}" type="parTrans" cxnId="{9E7B56C3-4AC3-4A48-9F8E-923527781AA4}">
      <dgm:prSet/>
      <dgm:spPr/>
      <dgm:t>
        <a:bodyPr/>
        <a:lstStyle/>
        <a:p>
          <a:endParaRPr lang="fr-FR" sz="800"/>
        </a:p>
      </dgm:t>
    </dgm:pt>
    <dgm:pt modelId="{B6207593-901A-4934-A963-46335FC49270}" type="sibTrans" cxnId="{9E7B56C3-4AC3-4A48-9F8E-923527781AA4}">
      <dgm:prSet/>
      <dgm:spPr/>
      <dgm:t>
        <a:bodyPr/>
        <a:lstStyle/>
        <a:p>
          <a:endParaRPr lang="fr-FR" sz="800"/>
        </a:p>
      </dgm:t>
    </dgm:pt>
    <dgm:pt modelId="{0980C4CC-E496-4F88-A76C-3F066EEE3149}">
      <dgm:prSet custT="1"/>
      <dgm:spPr>
        <a:solidFill>
          <a:srgbClr val="002060"/>
        </a:solidFill>
      </dgm:spPr>
      <dgm:t>
        <a:bodyPr/>
        <a:lstStyle/>
        <a:p>
          <a:r>
            <a:rPr lang="fr-FR" sz="800" dirty="0"/>
            <a:t>Fanny CHARRIER NAGRAL </a:t>
          </a:r>
        </a:p>
        <a:p>
          <a:r>
            <a:rPr lang="fr-FR" sz="800" dirty="0"/>
            <a:t>Secrétaire /comptable</a:t>
          </a:r>
        </a:p>
      </dgm:t>
    </dgm:pt>
    <dgm:pt modelId="{58D95094-1B92-4266-A62D-54B1A6733C7D}" type="parTrans" cxnId="{CAD01908-6728-4DCC-9F3B-4099E3223F3D}">
      <dgm:prSet/>
      <dgm:spPr/>
      <dgm:t>
        <a:bodyPr/>
        <a:lstStyle/>
        <a:p>
          <a:endParaRPr lang="fr-FR" sz="800"/>
        </a:p>
      </dgm:t>
    </dgm:pt>
    <dgm:pt modelId="{35F1BACC-DF0E-45E6-9EB6-D4FCE5031B6F}" type="sibTrans" cxnId="{CAD01908-6728-4DCC-9F3B-4099E3223F3D}">
      <dgm:prSet/>
      <dgm:spPr/>
      <dgm:t>
        <a:bodyPr/>
        <a:lstStyle/>
        <a:p>
          <a:endParaRPr lang="fr-FR" sz="800"/>
        </a:p>
      </dgm:t>
    </dgm:pt>
    <dgm:pt modelId="{8B9D27D0-B5AF-4A2E-B3A5-48E171DFBF37}">
      <dgm:prSet custT="1"/>
      <dgm:spPr>
        <a:solidFill>
          <a:srgbClr val="00B0F0"/>
        </a:solidFill>
      </dgm:spPr>
      <dgm:t>
        <a:bodyPr/>
        <a:lstStyle/>
        <a:p>
          <a:r>
            <a:rPr lang="fr-FR" sz="800" dirty="0"/>
            <a:t>Alexandre PEUGET Surveillance </a:t>
          </a:r>
        </a:p>
      </dgm:t>
    </dgm:pt>
    <dgm:pt modelId="{E32CCA67-C850-4831-9878-E8E7341E9C35}" type="parTrans" cxnId="{7A6E5F5A-4C8C-4127-AF1D-340607389D95}">
      <dgm:prSet/>
      <dgm:spPr/>
      <dgm:t>
        <a:bodyPr/>
        <a:lstStyle/>
        <a:p>
          <a:endParaRPr lang="fr-FR" sz="800"/>
        </a:p>
      </dgm:t>
    </dgm:pt>
    <dgm:pt modelId="{D22F981B-D37B-4B69-8999-B9732CAFE5ED}" type="sibTrans" cxnId="{7A6E5F5A-4C8C-4127-AF1D-340607389D95}">
      <dgm:prSet/>
      <dgm:spPr/>
      <dgm:t>
        <a:bodyPr/>
        <a:lstStyle/>
        <a:p>
          <a:endParaRPr lang="fr-FR" sz="800"/>
        </a:p>
      </dgm:t>
    </dgm:pt>
    <dgm:pt modelId="{394FF26C-5980-4BED-AF59-3D6781E794DD}" type="pres">
      <dgm:prSet presAssocID="{BA4011BA-8D74-49E2-9D4D-4E53E6C851EA}" presName="cycle" presStyleCnt="0">
        <dgm:presLayoutVars>
          <dgm:dir/>
          <dgm:resizeHandles val="exact"/>
        </dgm:presLayoutVars>
      </dgm:prSet>
      <dgm:spPr/>
      <dgm:t>
        <a:bodyPr/>
        <a:lstStyle/>
        <a:p>
          <a:endParaRPr lang="fr-FR"/>
        </a:p>
      </dgm:t>
    </dgm:pt>
    <dgm:pt modelId="{379A9342-82B4-403B-B47A-C7A1C3AC9980}" type="pres">
      <dgm:prSet presAssocID="{7B92A641-B34D-4CB8-8086-A85B68A867CE}" presName="node" presStyleLbl="node1" presStyleIdx="0" presStyleCnt="12" custScaleX="168461" custScaleY="110526">
        <dgm:presLayoutVars>
          <dgm:bulletEnabled val="1"/>
        </dgm:presLayoutVars>
      </dgm:prSet>
      <dgm:spPr/>
      <dgm:t>
        <a:bodyPr/>
        <a:lstStyle/>
        <a:p>
          <a:endParaRPr lang="fr-FR"/>
        </a:p>
      </dgm:t>
    </dgm:pt>
    <dgm:pt modelId="{3F48FA13-5793-41E4-888A-DD4DDED39D35}" type="pres">
      <dgm:prSet presAssocID="{7B92A641-B34D-4CB8-8086-A85B68A867CE}" presName="spNode" presStyleCnt="0"/>
      <dgm:spPr/>
    </dgm:pt>
    <dgm:pt modelId="{313F61B7-F4A9-40B0-9DBE-325E57C0B82E}" type="pres">
      <dgm:prSet presAssocID="{536F429E-C229-4C19-83FC-9AED1768F811}" presName="sibTrans" presStyleLbl="sibTrans1D1" presStyleIdx="0" presStyleCnt="12"/>
      <dgm:spPr/>
      <dgm:t>
        <a:bodyPr/>
        <a:lstStyle/>
        <a:p>
          <a:endParaRPr lang="fr-FR"/>
        </a:p>
      </dgm:t>
    </dgm:pt>
    <dgm:pt modelId="{04344AAD-126C-4F94-A176-AA6C152D27E6}" type="pres">
      <dgm:prSet presAssocID="{0980C4CC-E496-4F88-A76C-3F066EEE3149}" presName="node" presStyleLbl="node1" presStyleIdx="1" presStyleCnt="12" custScaleX="169010" custScaleY="133657" custRadScaleRad="100035" custRadScaleInc="45125">
        <dgm:presLayoutVars>
          <dgm:bulletEnabled val="1"/>
        </dgm:presLayoutVars>
      </dgm:prSet>
      <dgm:spPr/>
      <dgm:t>
        <a:bodyPr/>
        <a:lstStyle/>
        <a:p>
          <a:endParaRPr lang="fr-FR"/>
        </a:p>
      </dgm:t>
    </dgm:pt>
    <dgm:pt modelId="{8449BF1A-7138-4E3F-A60D-F271F7167A81}" type="pres">
      <dgm:prSet presAssocID="{0980C4CC-E496-4F88-A76C-3F066EEE3149}" presName="spNode" presStyleCnt="0"/>
      <dgm:spPr/>
    </dgm:pt>
    <dgm:pt modelId="{23B08CC7-21D0-4EC4-9E79-BCE86CBCEB11}" type="pres">
      <dgm:prSet presAssocID="{35F1BACC-DF0E-45E6-9EB6-D4FCE5031B6F}" presName="sibTrans" presStyleLbl="sibTrans1D1" presStyleIdx="1" presStyleCnt="12"/>
      <dgm:spPr/>
      <dgm:t>
        <a:bodyPr/>
        <a:lstStyle/>
        <a:p>
          <a:endParaRPr lang="fr-FR"/>
        </a:p>
      </dgm:t>
    </dgm:pt>
    <dgm:pt modelId="{AEC67617-E1FD-4082-8C22-1D9B829AD78C}" type="pres">
      <dgm:prSet presAssocID="{9BF05203-F4D5-4C1A-A758-FB7D0412452C}" presName="node" presStyleLbl="node1" presStyleIdx="2" presStyleCnt="12" custScaleX="127962">
        <dgm:presLayoutVars>
          <dgm:bulletEnabled val="1"/>
        </dgm:presLayoutVars>
      </dgm:prSet>
      <dgm:spPr/>
      <dgm:t>
        <a:bodyPr/>
        <a:lstStyle/>
        <a:p>
          <a:endParaRPr lang="fr-FR"/>
        </a:p>
      </dgm:t>
    </dgm:pt>
    <dgm:pt modelId="{E53D4F3C-0B42-4D58-9FFE-85D39FAF3E96}" type="pres">
      <dgm:prSet presAssocID="{9BF05203-F4D5-4C1A-A758-FB7D0412452C}" presName="spNode" presStyleCnt="0"/>
      <dgm:spPr/>
    </dgm:pt>
    <dgm:pt modelId="{E0E9481E-C629-46DA-BE7F-B9F2ACF796C0}" type="pres">
      <dgm:prSet presAssocID="{2D5E681B-8D6A-432D-B94B-E1BA945FD15E}" presName="sibTrans" presStyleLbl="sibTrans1D1" presStyleIdx="2" presStyleCnt="12"/>
      <dgm:spPr/>
      <dgm:t>
        <a:bodyPr/>
        <a:lstStyle/>
        <a:p>
          <a:endParaRPr lang="fr-FR"/>
        </a:p>
      </dgm:t>
    </dgm:pt>
    <dgm:pt modelId="{69E0CE9C-BF77-4ECB-98C0-8EBD701B5AC0}" type="pres">
      <dgm:prSet presAssocID="{19512648-5230-4E91-A882-6379CB636D64}" presName="node" presStyleLbl="node1" presStyleIdx="3" presStyleCnt="12">
        <dgm:presLayoutVars>
          <dgm:bulletEnabled val="1"/>
        </dgm:presLayoutVars>
      </dgm:prSet>
      <dgm:spPr/>
      <dgm:t>
        <a:bodyPr/>
        <a:lstStyle/>
        <a:p>
          <a:endParaRPr lang="fr-FR"/>
        </a:p>
      </dgm:t>
    </dgm:pt>
    <dgm:pt modelId="{6315B410-CBE3-462A-AC11-9AEC8C160262}" type="pres">
      <dgm:prSet presAssocID="{19512648-5230-4E91-A882-6379CB636D64}" presName="spNode" presStyleCnt="0"/>
      <dgm:spPr/>
    </dgm:pt>
    <dgm:pt modelId="{E4134119-0DF5-4122-9D31-33A90A147CC5}" type="pres">
      <dgm:prSet presAssocID="{CCF8C1E7-5CF0-4B1E-BE35-0AB4CC1FD9F9}" presName="sibTrans" presStyleLbl="sibTrans1D1" presStyleIdx="3" presStyleCnt="12"/>
      <dgm:spPr/>
      <dgm:t>
        <a:bodyPr/>
        <a:lstStyle/>
        <a:p>
          <a:endParaRPr lang="fr-FR"/>
        </a:p>
      </dgm:t>
    </dgm:pt>
    <dgm:pt modelId="{376521D2-27A9-42C4-8B0F-A07801A5ECFF}" type="pres">
      <dgm:prSet presAssocID="{5BB8F7B0-1F4B-4F97-9F73-61FDD149307C}" presName="node" presStyleLbl="node1" presStyleIdx="4" presStyleCnt="12">
        <dgm:presLayoutVars>
          <dgm:bulletEnabled val="1"/>
        </dgm:presLayoutVars>
      </dgm:prSet>
      <dgm:spPr/>
      <dgm:t>
        <a:bodyPr/>
        <a:lstStyle/>
        <a:p>
          <a:endParaRPr lang="fr-FR"/>
        </a:p>
      </dgm:t>
    </dgm:pt>
    <dgm:pt modelId="{E4F4B9B0-460A-458B-BB30-416B32E8642B}" type="pres">
      <dgm:prSet presAssocID="{5BB8F7B0-1F4B-4F97-9F73-61FDD149307C}" presName="spNode" presStyleCnt="0"/>
      <dgm:spPr/>
    </dgm:pt>
    <dgm:pt modelId="{C6A4E9D9-2D68-417A-BC10-2746314BD908}" type="pres">
      <dgm:prSet presAssocID="{A9D9922F-CFE5-4FF5-8604-D1DC780D4726}" presName="sibTrans" presStyleLbl="sibTrans1D1" presStyleIdx="4" presStyleCnt="12"/>
      <dgm:spPr/>
      <dgm:t>
        <a:bodyPr/>
        <a:lstStyle/>
        <a:p>
          <a:endParaRPr lang="fr-FR"/>
        </a:p>
      </dgm:t>
    </dgm:pt>
    <dgm:pt modelId="{A34B9F8B-8EAF-4107-ABD2-B58C0CCB207B}" type="pres">
      <dgm:prSet presAssocID="{712D233E-9BCE-40A4-96F6-1FDE8E0298FD}" presName="node" presStyleLbl="node1" presStyleIdx="5" presStyleCnt="12">
        <dgm:presLayoutVars>
          <dgm:bulletEnabled val="1"/>
        </dgm:presLayoutVars>
      </dgm:prSet>
      <dgm:spPr/>
      <dgm:t>
        <a:bodyPr/>
        <a:lstStyle/>
        <a:p>
          <a:endParaRPr lang="fr-FR"/>
        </a:p>
      </dgm:t>
    </dgm:pt>
    <dgm:pt modelId="{A4CCE537-D1B5-437D-A828-BB74670B1B87}" type="pres">
      <dgm:prSet presAssocID="{712D233E-9BCE-40A4-96F6-1FDE8E0298FD}" presName="spNode" presStyleCnt="0"/>
      <dgm:spPr/>
    </dgm:pt>
    <dgm:pt modelId="{23FD879E-DB65-4870-8F3A-03E23853E8C5}" type="pres">
      <dgm:prSet presAssocID="{B6207593-901A-4934-A963-46335FC49270}" presName="sibTrans" presStyleLbl="sibTrans1D1" presStyleIdx="5" presStyleCnt="12"/>
      <dgm:spPr/>
      <dgm:t>
        <a:bodyPr/>
        <a:lstStyle/>
        <a:p>
          <a:endParaRPr lang="fr-FR"/>
        </a:p>
      </dgm:t>
    </dgm:pt>
    <dgm:pt modelId="{FAC736A3-989C-40E0-B052-D6D119CC4018}" type="pres">
      <dgm:prSet presAssocID="{520948D9-49FC-4197-900A-273780304E32}" presName="node" presStyleLbl="node1" presStyleIdx="6" presStyleCnt="12">
        <dgm:presLayoutVars>
          <dgm:bulletEnabled val="1"/>
        </dgm:presLayoutVars>
      </dgm:prSet>
      <dgm:spPr/>
      <dgm:t>
        <a:bodyPr/>
        <a:lstStyle/>
        <a:p>
          <a:endParaRPr lang="fr-FR"/>
        </a:p>
      </dgm:t>
    </dgm:pt>
    <dgm:pt modelId="{AEDB162C-DC1B-49AD-A635-1055308B91BD}" type="pres">
      <dgm:prSet presAssocID="{520948D9-49FC-4197-900A-273780304E32}" presName="spNode" presStyleCnt="0"/>
      <dgm:spPr/>
    </dgm:pt>
    <dgm:pt modelId="{8A062B07-CADE-4FD9-8F78-4E80A5F2E4E3}" type="pres">
      <dgm:prSet presAssocID="{63073505-CFE5-4416-BDAF-C6E187E4AD43}" presName="sibTrans" presStyleLbl="sibTrans1D1" presStyleIdx="6" presStyleCnt="12"/>
      <dgm:spPr/>
      <dgm:t>
        <a:bodyPr/>
        <a:lstStyle/>
        <a:p>
          <a:endParaRPr lang="fr-FR"/>
        </a:p>
      </dgm:t>
    </dgm:pt>
    <dgm:pt modelId="{C1A401F1-5CEF-4C94-A45E-B1A3FE31FDD4}" type="pres">
      <dgm:prSet presAssocID="{17457E67-6BE1-4E6A-AF78-D623359FE218}" presName="node" presStyleLbl="node1" presStyleIdx="7" presStyleCnt="12">
        <dgm:presLayoutVars>
          <dgm:bulletEnabled val="1"/>
        </dgm:presLayoutVars>
      </dgm:prSet>
      <dgm:spPr/>
      <dgm:t>
        <a:bodyPr/>
        <a:lstStyle/>
        <a:p>
          <a:endParaRPr lang="fr-FR"/>
        </a:p>
      </dgm:t>
    </dgm:pt>
    <dgm:pt modelId="{F17CE102-1B83-4B76-8F45-D996EF8B943A}" type="pres">
      <dgm:prSet presAssocID="{17457E67-6BE1-4E6A-AF78-D623359FE218}" presName="spNode" presStyleCnt="0"/>
      <dgm:spPr/>
    </dgm:pt>
    <dgm:pt modelId="{9C9C9FEE-C694-4EC3-9283-2CBF8F57F24A}" type="pres">
      <dgm:prSet presAssocID="{70E2F254-CF79-4245-B850-06C8D457408E}" presName="sibTrans" presStyleLbl="sibTrans1D1" presStyleIdx="7" presStyleCnt="12"/>
      <dgm:spPr/>
      <dgm:t>
        <a:bodyPr/>
        <a:lstStyle/>
        <a:p>
          <a:endParaRPr lang="fr-FR"/>
        </a:p>
      </dgm:t>
    </dgm:pt>
    <dgm:pt modelId="{80140368-67E9-4C76-9BDA-EAE1C722FC59}" type="pres">
      <dgm:prSet presAssocID="{A58B037C-E361-4D7A-8A86-9A0B33607297}" presName="node" presStyleLbl="node1" presStyleIdx="8" presStyleCnt="12">
        <dgm:presLayoutVars>
          <dgm:bulletEnabled val="1"/>
        </dgm:presLayoutVars>
      </dgm:prSet>
      <dgm:spPr/>
      <dgm:t>
        <a:bodyPr/>
        <a:lstStyle/>
        <a:p>
          <a:endParaRPr lang="fr-FR"/>
        </a:p>
      </dgm:t>
    </dgm:pt>
    <dgm:pt modelId="{2451237F-9086-4266-86EF-B60D3DAE6DAB}" type="pres">
      <dgm:prSet presAssocID="{A58B037C-E361-4D7A-8A86-9A0B33607297}" presName="spNode" presStyleCnt="0"/>
      <dgm:spPr/>
    </dgm:pt>
    <dgm:pt modelId="{55E11A89-22AB-481D-960A-AB496BF23966}" type="pres">
      <dgm:prSet presAssocID="{D4E7F7F7-9A7E-4F6D-AE27-332A505817FE}" presName="sibTrans" presStyleLbl="sibTrans1D1" presStyleIdx="8" presStyleCnt="12"/>
      <dgm:spPr/>
      <dgm:t>
        <a:bodyPr/>
        <a:lstStyle/>
        <a:p>
          <a:endParaRPr lang="fr-FR"/>
        </a:p>
      </dgm:t>
    </dgm:pt>
    <dgm:pt modelId="{D0B92162-68E2-45C7-B2A6-369C91F555C8}" type="pres">
      <dgm:prSet presAssocID="{925AEDF8-BB61-4E74-B799-7C28E3F4ADA7}" presName="node" presStyleLbl="node1" presStyleIdx="9" presStyleCnt="12">
        <dgm:presLayoutVars>
          <dgm:bulletEnabled val="1"/>
        </dgm:presLayoutVars>
      </dgm:prSet>
      <dgm:spPr/>
      <dgm:t>
        <a:bodyPr/>
        <a:lstStyle/>
        <a:p>
          <a:endParaRPr lang="fr-FR"/>
        </a:p>
      </dgm:t>
    </dgm:pt>
    <dgm:pt modelId="{59ED563C-197B-4A44-B1FE-7FD53CB5A324}" type="pres">
      <dgm:prSet presAssocID="{925AEDF8-BB61-4E74-B799-7C28E3F4ADA7}" presName="spNode" presStyleCnt="0"/>
      <dgm:spPr/>
    </dgm:pt>
    <dgm:pt modelId="{FA72863D-EF39-45A6-88AF-853C4416EF48}" type="pres">
      <dgm:prSet presAssocID="{873BE8F7-F7BB-4859-8EAA-2D2C9D5EA768}" presName="sibTrans" presStyleLbl="sibTrans1D1" presStyleIdx="9" presStyleCnt="12"/>
      <dgm:spPr/>
      <dgm:t>
        <a:bodyPr/>
        <a:lstStyle/>
        <a:p>
          <a:endParaRPr lang="fr-FR"/>
        </a:p>
      </dgm:t>
    </dgm:pt>
    <dgm:pt modelId="{20A45196-49F4-4A49-97D6-1267637C43D4}" type="pres">
      <dgm:prSet presAssocID="{69C357FC-90B2-44A0-AD0F-7CB7A252BFD9}" presName="node" presStyleLbl="node1" presStyleIdx="10" presStyleCnt="12" custScaleX="169770" custScaleY="90804">
        <dgm:presLayoutVars>
          <dgm:bulletEnabled val="1"/>
        </dgm:presLayoutVars>
      </dgm:prSet>
      <dgm:spPr/>
      <dgm:t>
        <a:bodyPr/>
        <a:lstStyle/>
        <a:p>
          <a:endParaRPr lang="fr-FR"/>
        </a:p>
      </dgm:t>
    </dgm:pt>
    <dgm:pt modelId="{690EFCD8-0CB2-4FF1-ABCD-41BB1B6B46B9}" type="pres">
      <dgm:prSet presAssocID="{69C357FC-90B2-44A0-AD0F-7CB7A252BFD9}" presName="spNode" presStyleCnt="0"/>
      <dgm:spPr/>
    </dgm:pt>
    <dgm:pt modelId="{21664462-F161-4CEE-A31F-3EB6211AAD4A}" type="pres">
      <dgm:prSet presAssocID="{2EC3701C-90B1-4331-A51D-DE541B499B56}" presName="sibTrans" presStyleLbl="sibTrans1D1" presStyleIdx="10" presStyleCnt="12"/>
      <dgm:spPr/>
      <dgm:t>
        <a:bodyPr/>
        <a:lstStyle/>
        <a:p>
          <a:endParaRPr lang="fr-FR"/>
        </a:p>
      </dgm:t>
    </dgm:pt>
    <dgm:pt modelId="{B9A797B6-7CAF-45E1-817E-1C68DF2984FB}" type="pres">
      <dgm:prSet presAssocID="{8B9D27D0-B5AF-4A2E-B3A5-48E171DFBF37}" presName="node" presStyleLbl="node1" presStyleIdx="11" presStyleCnt="12" custScaleX="154540" custScaleY="87344" custRadScaleRad="100950" custRadScaleInc="-35852">
        <dgm:presLayoutVars>
          <dgm:bulletEnabled val="1"/>
        </dgm:presLayoutVars>
      </dgm:prSet>
      <dgm:spPr/>
      <dgm:t>
        <a:bodyPr/>
        <a:lstStyle/>
        <a:p>
          <a:endParaRPr lang="fr-FR"/>
        </a:p>
      </dgm:t>
    </dgm:pt>
    <dgm:pt modelId="{A2992B19-CE1F-4162-863D-A41291BE4BF7}" type="pres">
      <dgm:prSet presAssocID="{8B9D27D0-B5AF-4A2E-B3A5-48E171DFBF37}" presName="spNode" presStyleCnt="0"/>
      <dgm:spPr/>
    </dgm:pt>
    <dgm:pt modelId="{0DAEF7BF-ED67-4EBC-AE28-B8079497A4FB}" type="pres">
      <dgm:prSet presAssocID="{D22F981B-D37B-4B69-8999-B9732CAFE5ED}" presName="sibTrans" presStyleLbl="sibTrans1D1" presStyleIdx="11" presStyleCnt="12"/>
      <dgm:spPr/>
      <dgm:t>
        <a:bodyPr/>
        <a:lstStyle/>
        <a:p>
          <a:endParaRPr lang="fr-FR"/>
        </a:p>
      </dgm:t>
    </dgm:pt>
  </dgm:ptLst>
  <dgm:cxnLst>
    <dgm:cxn modelId="{B84CCD64-A710-4D43-88F9-6E87E93E1BFA}" type="presOf" srcId="{CCF8C1E7-5CF0-4B1E-BE35-0AB4CC1FD9F9}" destId="{E4134119-0DF5-4122-9D31-33A90A147CC5}" srcOrd="0" destOrd="0" presId="urn:microsoft.com/office/officeart/2005/8/layout/cycle6"/>
    <dgm:cxn modelId="{0038A56D-9F99-4B86-A563-9B35E20085B3}" srcId="{BA4011BA-8D74-49E2-9D4D-4E53E6C851EA}" destId="{17457E67-6BE1-4E6A-AF78-D623359FE218}" srcOrd="7" destOrd="0" parTransId="{79D212E0-680C-4E9C-9DE0-952092A97AA1}" sibTransId="{70E2F254-CF79-4245-B850-06C8D457408E}"/>
    <dgm:cxn modelId="{CAD01908-6728-4DCC-9F3B-4099E3223F3D}" srcId="{BA4011BA-8D74-49E2-9D4D-4E53E6C851EA}" destId="{0980C4CC-E496-4F88-A76C-3F066EEE3149}" srcOrd="1" destOrd="0" parTransId="{58D95094-1B92-4266-A62D-54B1A6733C7D}" sibTransId="{35F1BACC-DF0E-45E6-9EB6-D4FCE5031B6F}"/>
    <dgm:cxn modelId="{48E2BE02-1559-4F0F-A054-FCCD60B388DB}" type="presOf" srcId="{A9D9922F-CFE5-4FF5-8604-D1DC780D4726}" destId="{C6A4E9D9-2D68-417A-BC10-2746314BD908}" srcOrd="0" destOrd="0" presId="urn:microsoft.com/office/officeart/2005/8/layout/cycle6"/>
    <dgm:cxn modelId="{8683D474-6F69-465A-AEB4-8EFFE7168E84}" type="presOf" srcId="{5BB8F7B0-1F4B-4F97-9F73-61FDD149307C}" destId="{376521D2-27A9-42C4-8B0F-A07801A5ECFF}" srcOrd="0" destOrd="0" presId="urn:microsoft.com/office/officeart/2005/8/layout/cycle6"/>
    <dgm:cxn modelId="{603A7D90-F81D-4CF0-B5E1-7E036FECFDAF}" type="presOf" srcId="{712D233E-9BCE-40A4-96F6-1FDE8E0298FD}" destId="{A34B9F8B-8EAF-4107-ABD2-B58C0CCB207B}" srcOrd="0" destOrd="0" presId="urn:microsoft.com/office/officeart/2005/8/layout/cycle6"/>
    <dgm:cxn modelId="{F8BEB6F9-F170-4F48-85FC-31BEC5D8A667}" srcId="{BA4011BA-8D74-49E2-9D4D-4E53E6C851EA}" destId="{9BF05203-F4D5-4C1A-A758-FB7D0412452C}" srcOrd="2" destOrd="0" parTransId="{7189EF9B-5823-4E88-9B17-66BAC9C79D72}" sibTransId="{2D5E681B-8D6A-432D-B94B-E1BA945FD15E}"/>
    <dgm:cxn modelId="{85810844-69B3-4EC4-89F0-DAFDBCD540C9}" srcId="{BA4011BA-8D74-49E2-9D4D-4E53E6C851EA}" destId="{5BB8F7B0-1F4B-4F97-9F73-61FDD149307C}" srcOrd="4" destOrd="0" parTransId="{9F101D8D-6D77-4CD0-BF52-9EF004B5D29C}" sibTransId="{A9D9922F-CFE5-4FF5-8604-D1DC780D4726}"/>
    <dgm:cxn modelId="{BCEB501C-6191-41D3-B4FD-3494A5BF815C}" type="presOf" srcId="{536F429E-C229-4C19-83FC-9AED1768F811}" destId="{313F61B7-F4A9-40B0-9DBE-325E57C0B82E}" srcOrd="0" destOrd="0" presId="urn:microsoft.com/office/officeart/2005/8/layout/cycle6"/>
    <dgm:cxn modelId="{589A8D5B-C843-464C-8E58-2235AC49977D}" type="presOf" srcId="{70E2F254-CF79-4245-B850-06C8D457408E}" destId="{9C9C9FEE-C694-4EC3-9283-2CBF8F57F24A}" srcOrd="0" destOrd="0" presId="urn:microsoft.com/office/officeart/2005/8/layout/cycle6"/>
    <dgm:cxn modelId="{D520ED0A-1364-47D9-B921-BF9DD73B99DA}" srcId="{BA4011BA-8D74-49E2-9D4D-4E53E6C851EA}" destId="{925AEDF8-BB61-4E74-B799-7C28E3F4ADA7}" srcOrd="9" destOrd="0" parTransId="{C44653C3-AE8F-44ED-91A7-3C78109C0361}" sibTransId="{873BE8F7-F7BB-4859-8EAA-2D2C9D5EA768}"/>
    <dgm:cxn modelId="{892742DD-B609-43E7-A5EF-05EBF2B3EC28}" type="presOf" srcId="{35F1BACC-DF0E-45E6-9EB6-D4FCE5031B6F}" destId="{23B08CC7-21D0-4EC4-9E79-BCE86CBCEB11}" srcOrd="0" destOrd="0" presId="urn:microsoft.com/office/officeart/2005/8/layout/cycle6"/>
    <dgm:cxn modelId="{8BB2FB76-BCFA-44B5-B487-4B05BFE335B1}" type="presOf" srcId="{D22F981B-D37B-4B69-8999-B9732CAFE5ED}" destId="{0DAEF7BF-ED67-4EBC-AE28-B8079497A4FB}" srcOrd="0" destOrd="0" presId="urn:microsoft.com/office/officeart/2005/8/layout/cycle6"/>
    <dgm:cxn modelId="{A71BF022-3965-4F3B-B28F-316B649D8041}" type="presOf" srcId="{D4E7F7F7-9A7E-4F6D-AE27-332A505817FE}" destId="{55E11A89-22AB-481D-960A-AB496BF23966}" srcOrd="0" destOrd="0" presId="urn:microsoft.com/office/officeart/2005/8/layout/cycle6"/>
    <dgm:cxn modelId="{9E7B56C3-4AC3-4A48-9F8E-923527781AA4}" srcId="{BA4011BA-8D74-49E2-9D4D-4E53E6C851EA}" destId="{712D233E-9BCE-40A4-96F6-1FDE8E0298FD}" srcOrd="5" destOrd="0" parTransId="{D8ADD320-C704-41E1-AD04-E71BDBB02915}" sibTransId="{B6207593-901A-4934-A963-46335FC49270}"/>
    <dgm:cxn modelId="{987DE07F-8238-4C42-87AA-B85C1D5E23BD}" type="presOf" srcId="{2D5E681B-8D6A-432D-B94B-E1BA945FD15E}" destId="{E0E9481E-C629-46DA-BE7F-B9F2ACF796C0}" srcOrd="0" destOrd="0" presId="urn:microsoft.com/office/officeart/2005/8/layout/cycle6"/>
    <dgm:cxn modelId="{D92604EA-B783-4E8F-8C35-BD97207AC558}" type="presOf" srcId="{873BE8F7-F7BB-4859-8EAA-2D2C9D5EA768}" destId="{FA72863D-EF39-45A6-88AF-853C4416EF48}" srcOrd="0" destOrd="0" presId="urn:microsoft.com/office/officeart/2005/8/layout/cycle6"/>
    <dgm:cxn modelId="{5CF1A3A7-3E73-4443-9F02-1F219926E776}" type="presOf" srcId="{2EC3701C-90B1-4331-A51D-DE541B499B56}" destId="{21664462-F161-4CEE-A31F-3EB6211AAD4A}" srcOrd="0" destOrd="0" presId="urn:microsoft.com/office/officeart/2005/8/layout/cycle6"/>
    <dgm:cxn modelId="{D4495D25-F5EB-4B49-8894-066EE867454A}" srcId="{BA4011BA-8D74-49E2-9D4D-4E53E6C851EA}" destId="{A58B037C-E361-4D7A-8A86-9A0B33607297}" srcOrd="8" destOrd="0" parTransId="{F72FD0A4-7D5C-4F3F-8EC5-96AE5264FC55}" sibTransId="{D4E7F7F7-9A7E-4F6D-AE27-332A505817FE}"/>
    <dgm:cxn modelId="{D89B65BA-ABE7-4CED-8B5B-0714EE94AA33}" type="presOf" srcId="{520948D9-49FC-4197-900A-273780304E32}" destId="{FAC736A3-989C-40E0-B052-D6D119CC4018}" srcOrd="0" destOrd="0" presId="urn:microsoft.com/office/officeart/2005/8/layout/cycle6"/>
    <dgm:cxn modelId="{50F2CAC0-75C1-42C3-9651-20F5775BDC6F}" type="presOf" srcId="{925AEDF8-BB61-4E74-B799-7C28E3F4ADA7}" destId="{D0B92162-68E2-45C7-B2A6-369C91F555C8}" srcOrd="0" destOrd="0" presId="urn:microsoft.com/office/officeart/2005/8/layout/cycle6"/>
    <dgm:cxn modelId="{17971824-CD10-47AA-846F-34EA8A99233F}" type="presOf" srcId="{0980C4CC-E496-4F88-A76C-3F066EEE3149}" destId="{04344AAD-126C-4F94-A176-AA6C152D27E6}" srcOrd="0" destOrd="0" presId="urn:microsoft.com/office/officeart/2005/8/layout/cycle6"/>
    <dgm:cxn modelId="{7B27B5D9-09A3-4CB1-8F69-626DD276B767}" type="presOf" srcId="{8B9D27D0-B5AF-4A2E-B3A5-48E171DFBF37}" destId="{B9A797B6-7CAF-45E1-817E-1C68DF2984FB}" srcOrd="0" destOrd="0" presId="urn:microsoft.com/office/officeart/2005/8/layout/cycle6"/>
    <dgm:cxn modelId="{CBE3FDA1-62E2-4C29-9649-C39C6256B255}" type="presOf" srcId="{B6207593-901A-4934-A963-46335FC49270}" destId="{23FD879E-DB65-4870-8F3A-03E23853E8C5}" srcOrd="0" destOrd="0" presId="urn:microsoft.com/office/officeart/2005/8/layout/cycle6"/>
    <dgm:cxn modelId="{FB375F95-9221-4B70-AA32-60D9F2311FE7}" type="presOf" srcId="{63073505-CFE5-4416-BDAF-C6E187E4AD43}" destId="{8A062B07-CADE-4FD9-8F78-4E80A5F2E4E3}" srcOrd="0" destOrd="0" presId="urn:microsoft.com/office/officeart/2005/8/layout/cycle6"/>
    <dgm:cxn modelId="{9D1316ED-EA5B-4AE6-993A-C2DA144C18B2}" type="presOf" srcId="{A58B037C-E361-4D7A-8A86-9A0B33607297}" destId="{80140368-67E9-4C76-9BDA-EAE1C722FC59}" srcOrd="0" destOrd="0" presId="urn:microsoft.com/office/officeart/2005/8/layout/cycle6"/>
    <dgm:cxn modelId="{76F5A58B-3291-4B4F-B3BA-0180529D2A5E}" srcId="{BA4011BA-8D74-49E2-9D4D-4E53E6C851EA}" destId="{69C357FC-90B2-44A0-AD0F-7CB7A252BFD9}" srcOrd="10" destOrd="0" parTransId="{EA63BA10-6FAD-4C15-A0C6-69DE29148BDE}" sibTransId="{2EC3701C-90B1-4331-A51D-DE541B499B56}"/>
    <dgm:cxn modelId="{BD1C65B7-7FAA-4822-B156-A905A6D2EFE4}" type="presOf" srcId="{BA4011BA-8D74-49E2-9D4D-4E53E6C851EA}" destId="{394FF26C-5980-4BED-AF59-3D6781E794DD}" srcOrd="0" destOrd="0" presId="urn:microsoft.com/office/officeart/2005/8/layout/cycle6"/>
    <dgm:cxn modelId="{7DB2CD8E-2864-48E9-86B2-087D3A64B8B2}" srcId="{BA4011BA-8D74-49E2-9D4D-4E53E6C851EA}" destId="{7B92A641-B34D-4CB8-8086-A85B68A867CE}" srcOrd="0" destOrd="0" parTransId="{107B0CB3-8719-450B-8479-74F8BA2ADA4E}" sibTransId="{536F429E-C229-4C19-83FC-9AED1768F811}"/>
    <dgm:cxn modelId="{7A6E5F5A-4C8C-4127-AF1D-340607389D95}" srcId="{BA4011BA-8D74-49E2-9D4D-4E53E6C851EA}" destId="{8B9D27D0-B5AF-4A2E-B3A5-48E171DFBF37}" srcOrd="11" destOrd="0" parTransId="{E32CCA67-C850-4831-9878-E8E7341E9C35}" sibTransId="{D22F981B-D37B-4B69-8999-B9732CAFE5ED}"/>
    <dgm:cxn modelId="{097AE0C8-DD78-4E39-B541-4C5FEA8C4ED1}" type="presOf" srcId="{9BF05203-F4D5-4C1A-A758-FB7D0412452C}" destId="{AEC67617-E1FD-4082-8C22-1D9B829AD78C}" srcOrd="0" destOrd="0" presId="urn:microsoft.com/office/officeart/2005/8/layout/cycle6"/>
    <dgm:cxn modelId="{1FFB4A6D-EBCA-43D6-8DE6-31479A886F9F}" type="presOf" srcId="{19512648-5230-4E91-A882-6379CB636D64}" destId="{69E0CE9C-BF77-4ECB-98C0-8EBD701B5AC0}" srcOrd="0" destOrd="0" presId="urn:microsoft.com/office/officeart/2005/8/layout/cycle6"/>
    <dgm:cxn modelId="{0CE40CFC-BA1A-4933-B129-0FC765822485}" srcId="{BA4011BA-8D74-49E2-9D4D-4E53E6C851EA}" destId="{19512648-5230-4E91-A882-6379CB636D64}" srcOrd="3" destOrd="0" parTransId="{943AB665-215A-43E3-9A1A-5B9E34925E0A}" sibTransId="{CCF8C1E7-5CF0-4B1E-BE35-0AB4CC1FD9F9}"/>
    <dgm:cxn modelId="{C2088B4B-40B3-4F2F-BACA-69B94209DB85}" type="presOf" srcId="{17457E67-6BE1-4E6A-AF78-D623359FE218}" destId="{C1A401F1-5CEF-4C94-A45E-B1A3FE31FDD4}" srcOrd="0" destOrd="0" presId="urn:microsoft.com/office/officeart/2005/8/layout/cycle6"/>
    <dgm:cxn modelId="{41BDBA90-BDFD-4299-B561-CF961DBC59E5}" srcId="{BA4011BA-8D74-49E2-9D4D-4E53E6C851EA}" destId="{520948D9-49FC-4197-900A-273780304E32}" srcOrd="6" destOrd="0" parTransId="{5B68604C-0EF0-4EEC-AB1A-536664DFCFA2}" sibTransId="{63073505-CFE5-4416-BDAF-C6E187E4AD43}"/>
    <dgm:cxn modelId="{779F8C54-559A-4522-9D3A-7F43A9D3BF79}" type="presOf" srcId="{7B92A641-B34D-4CB8-8086-A85B68A867CE}" destId="{379A9342-82B4-403B-B47A-C7A1C3AC9980}" srcOrd="0" destOrd="0" presId="urn:microsoft.com/office/officeart/2005/8/layout/cycle6"/>
    <dgm:cxn modelId="{4F142AF4-4D8E-412A-A6FB-14911FF5B2ED}" type="presOf" srcId="{69C357FC-90B2-44A0-AD0F-7CB7A252BFD9}" destId="{20A45196-49F4-4A49-97D6-1267637C43D4}" srcOrd="0" destOrd="0" presId="urn:microsoft.com/office/officeart/2005/8/layout/cycle6"/>
    <dgm:cxn modelId="{315CAFBD-15C8-4534-91C8-6786CEB523E4}" type="presParOf" srcId="{394FF26C-5980-4BED-AF59-3D6781E794DD}" destId="{379A9342-82B4-403B-B47A-C7A1C3AC9980}" srcOrd="0" destOrd="0" presId="urn:microsoft.com/office/officeart/2005/8/layout/cycle6"/>
    <dgm:cxn modelId="{AAF616ED-A7BB-4AC0-8508-D23EF2C1E8B7}" type="presParOf" srcId="{394FF26C-5980-4BED-AF59-3D6781E794DD}" destId="{3F48FA13-5793-41E4-888A-DD4DDED39D35}" srcOrd="1" destOrd="0" presId="urn:microsoft.com/office/officeart/2005/8/layout/cycle6"/>
    <dgm:cxn modelId="{84F6EAE9-C241-42B6-8F6B-49A5958CF6FA}" type="presParOf" srcId="{394FF26C-5980-4BED-AF59-3D6781E794DD}" destId="{313F61B7-F4A9-40B0-9DBE-325E57C0B82E}" srcOrd="2" destOrd="0" presId="urn:microsoft.com/office/officeart/2005/8/layout/cycle6"/>
    <dgm:cxn modelId="{C27EE661-2200-4444-A8B8-4E0A3A6D3C51}" type="presParOf" srcId="{394FF26C-5980-4BED-AF59-3D6781E794DD}" destId="{04344AAD-126C-4F94-A176-AA6C152D27E6}" srcOrd="3" destOrd="0" presId="urn:microsoft.com/office/officeart/2005/8/layout/cycle6"/>
    <dgm:cxn modelId="{EA708036-20C3-4053-8DB3-BEB1CC3BE143}" type="presParOf" srcId="{394FF26C-5980-4BED-AF59-3D6781E794DD}" destId="{8449BF1A-7138-4E3F-A60D-F271F7167A81}" srcOrd="4" destOrd="0" presId="urn:microsoft.com/office/officeart/2005/8/layout/cycle6"/>
    <dgm:cxn modelId="{E2722974-94A4-4EAD-BA6C-4CC3646E9EAF}" type="presParOf" srcId="{394FF26C-5980-4BED-AF59-3D6781E794DD}" destId="{23B08CC7-21D0-4EC4-9E79-BCE86CBCEB11}" srcOrd="5" destOrd="0" presId="urn:microsoft.com/office/officeart/2005/8/layout/cycle6"/>
    <dgm:cxn modelId="{E365EEC6-95A9-48FB-A5BA-B5C663491824}" type="presParOf" srcId="{394FF26C-5980-4BED-AF59-3D6781E794DD}" destId="{AEC67617-E1FD-4082-8C22-1D9B829AD78C}" srcOrd="6" destOrd="0" presId="urn:microsoft.com/office/officeart/2005/8/layout/cycle6"/>
    <dgm:cxn modelId="{F8EB4C0F-394A-46D6-B273-508674BD8126}" type="presParOf" srcId="{394FF26C-5980-4BED-AF59-3D6781E794DD}" destId="{E53D4F3C-0B42-4D58-9FFE-85D39FAF3E96}" srcOrd="7" destOrd="0" presId="urn:microsoft.com/office/officeart/2005/8/layout/cycle6"/>
    <dgm:cxn modelId="{ECF69140-4285-427C-87FF-BDEE7A198277}" type="presParOf" srcId="{394FF26C-5980-4BED-AF59-3D6781E794DD}" destId="{E0E9481E-C629-46DA-BE7F-B9F2ACF796C0}" srcOrd="8" destOrd="0" presId="urn:microsoft.com/office/officeart/2005/8/layout/cycle6"/>
    <dgm:cxn modelId="{9CCAE949-CE49-4400-8135-E7906C81A90D}" type="presParOf" srcId="{394FF26C-5980-4BED-AF59-3D6781E794DD}" destId="{69E0CE9C-BF77-4ECB-98C0-8EBD701B5AC0}" srcOrd="9" destOrd="0" presId="urn:microsoft.com/office/officeart/2005/8/layout/cycle6"/>
    <dgm:cxn modelId="{F2F1F779-DD80-4CD2-94A3-8809FE098353}" type="presParOf" srcId="{394FF26C-5980-4BED-AF59-3D6781E794DD}" destId="{6315B410-CBE3-462A-AC11-9AEC8C160262}" srcOrd="10" destOrd="0" presId="urn:microsoft.com/office/officeart/2005/8/layout/cycle6"/>
    <dgm:cxn modelId="{8E982D00-865B-4A0C-BD2E-9845E7FC918C}" type="presParOf" srcId="{394FF26C-5980-4BED-AF59-3D6781E794DD}" destId="{E4134119-0DF5-4122-9D31-33A90A147CC5}" srcOrd="11" destOrd="0" presId="urn:microsoft.com/office/officeart/2005/8/layout/cycle6"/>
    <dgm:cxn modelId="{B6E4EBD6-A2A3-4B47-AF1B-76DE147613DA}" type="presParOf" srcId="{394FF26C-5980-4BED-AF59-3D6781E794DD}" destId="{376521D2-27A9-42C4-8B0F-A07801A5ECFF}" srcOrd="12" destOrd="0" presId="urn:microsoft.com/office/officeart/2005/8/layout/cycle6"/>
    <dgm:cxn modelId="{9A30D0A1-595A-4B6C-814F-7132A2E36BE3}" type="presParOf" srcId="{394FF26C-5980-4BED-AF59-3D6781E794DD}" destId="{E4F4B9B0-460A-458B-BB30-416B32E8642B}" srcOrd="13" destOrd="0" presId="urn:microsoft.com/office/officeart/2005/8/layout/cycle6"/>
    <dgm:cxn modelId="{35DBE1D9-86AF-42C0-A378-2A9EE63258CD}" type="presParOf" srcId="{394FF26C-5980-4BED-AF59-3D6781E794DD}" destId="{C6A4E9D9-2D68-417A-BC10-2746314BD908}" srcOrd="14" destOrd="0" presId="urn:microsoft.com/office/officeart/2005/8/layout/cycle6"/>
    <dgm:cxn modelId="{F7823050-1D83-4167-8ADE-0DBB4C208054}" type="presParOf" srcId="{394FF26C-5980-4BED-AF59-3D6781E794DD}" destId="{A34B9F8B-8EAF-4107-ABD2-B58C0CCB207B}" srcOrd="15" destOrd="0" presId="urn:microsoft.com/office/officeart/2005/8/layout/cycle6"/>
    <dgm:cxn modelId="{5B4EBE57-C3F6-4EB1-B234-B99AA27C34A0}" type="presParOf" srcId="{394FF26C-5980-4BED-AF59-3D6781E794DD}" destId="{A4CCE537-D1B5-437D-A828-BB74670B1B87}" srcOrd="16" destOrd="0" presId="urn:microsoft.com/office/officeart/2005/8/layout/cycle6"/>
    <dgm:cxn modelId="{F460D3A4-C746-4182-9E33-76415C58AD57}" type="presParOf" srcId="{394FF26C-5980-4BED-AF59-3D6781E794DD}" destId="{23FD879E-DB65-4870-8F3A-03E23853E8C5}" srcOrd="17" destOrd="0" presId="urn:microsoft.com/office/officeart/2005/8/layout/cycle6"/>
    <dgm:cxn modelId="{8874B228-3A51-43BB-B2C8-7DE67185B62B}" type="presParOf" srcId="{394FF26C-5980-4BED-AF59-3D6781E794DD}" destId="{FAC736A3-989C-40E0-B052-D6D119CC4018}" srcOrd="18" destOrd="0" presId="urn:microsoft.com/office/officeart/2005/8/layout/cycle6"/>
    <dgm:cxn modelId="{432CB0C3-41E5-45F3-A37E-4FF43265CE2D}" type="presParOf" srcId="{394FF26C-5980-4BED-AF59-3D6781E794DD}" destId="{AEDB162C-DC1B-49AD-A635-1055308B91BD}" srcOrd="19" destOrd="0" presId="urn:microsoft.com/office/officeart/2005/8/layout/cycle6"/>
    <dgm:cxn modelId="{46722BB0-5EB7-4344-ACB0-C378FFE9EC6F}" type="presParOf" srcId="{394FF26C-5980-4BED-AF59-3D6781E794DD}" destId="{8A062B07-CADE-4FD9-8F78-4E80A5F2E4E3}" srcOrd="20" destOrd="0" presId="urn:microsoft.com/office/officeart/2005/8/layout/cycle6"/>
    <dgm:cxn modelId="{E196D010-0FD6-4984-A049-814E1A7E1296}" type="presParOf" srcId="{394FF26C-5980-4BED-AF59-3D6781E794DD}" destId="{C1A401F1-5CEF-4C94-A45E-B1A3FE31FDD4}" srcOrd="21" destOrd="0" presId="urn:microsoft.com/office/officeart/2005/8/layout/cycle6"/>
    <dgm:cxn modelId="{DE951083-1F56-4A33-A86B-7395378985B6}" type="presParOf" srcId="{394FF26C-5980-4BED-AF59-3D6781E794DD}" destId="{F17CE102-1B83-4B76-8F45-D996EF8B943A}" srcOrd="22" destOrd="0" presId="urn:microsoft.com/office/officeart/2005/8/layout/cycle6"/>
    <dgm:cxn modelId="{B5703386-1F5D-4FB2-984A-0032B9F52630}" type="presParOf" srcId="{394FF26C-5980-4BED-AF59-3D6781E794DD}" destId="{9C9C9FEE-C694-4EC3-9283-2CBF8F57F24A}" srcOrd="23" destOrd="0" presId="urn:microsoft.com/office/officeart/2005/8/layout/cycle6"/>
    <dgm:cxn modelId="{48C7F0DC-11B9-4E42-ADDC-E7A180A010ED}" type="presParOf" srcId="{394FF26C-5980-4BED-AF59-3D6781E794DD}" destId="{80140368-67E9-4C76-9BDA-EAE1C722FC59}" srcOrd="24" destOrd="0" presId="urn:microsoft.com/office/officeart/2005/8/layout/cycle6"/>
    <dgm:cxn modelId="{21E38337-4C23-4262-89D5-17AA06684A63}" type="presParOf" srcId="{394FF26C-5980-4BED-AF59-3D6781E794DD}" destId="{2451237F-9086-4266-86EF-B60D3DAE6DAB}" srcOrd="25" destOrd="0" presId="urn:microsoft.com/office/officeart/2005/8/layout/cycle6"/>
    <dgm:cxn modelId="{A8EE8FA4-6CBE-4E1B-837C-A01E3B54013D}" type="presParOf" srcId="{394FF26C-5980-4BED-AF59-3D6781E794DD}" destId="{55E11A89-22AB-481D-960A-AB496BF23966}" srcOrd="26" destOrd="0" presId="urn:microsoft.com/office/officeart/2005/8/layout/cycle6"/>
    <dgm:cxn modelId="{4DACE773-279A-4EEC-A526-BDB963B4A7AE}" type="presParOf" srcId="{394FF26C-5980-4BED-AF59-3D6781E794DD}" destId="{D0B92162-68E2-45C7-B2A6-369C91F555C8}" srcOrd="27" destOrd="0" presId="urn:microsoft.com/office/officeart/2005/8/layout/cycle6"/>
    <dgm:cxn modelId="{86B18C31-9283-493D-9D6B-87C80A2EB60B}" type="presParOf" srcId="{394FF26C-5980-4BED-AF59-3D6781E794DD}" destId="{59ED563C-197B-4A44-B1FE-7FD53CB5A324}" srcOrd="28" destOrd="0" presId="urn:microsoft.com/office/officeart/2005/8/layout/cycle6"/>
    <dgm:cxn modelId="{43067A16-DCA0-4A10-98A5-4C36A70E00C8}" type="presParOf" srcId="{394FF26C-5980-4BED-AF59-3D6781E794DD}" destId="{FA72863D-EF39-45A6-88AF-853C4416EF48}" srcOrd="29" destOrd="0" presId="urn:microsoft.com/office/officeart/2005/8/layout/cycle6"/>
    <dgm:cxn modelId="{EC493B3D-4BBC-4C6F-9CD1-380BCE18E4AE}" type="presParOf" srcId="{394FF26C-5980-4BED-AF59-3D6781E794DD}" destId="{20A45196-49F4-4A49-97D6-1267637C43D4}" srcOrd="30" destOrd="0" presId="urn:microsoft.com/office/officeart/2005/8/layout/cycle6"/>
    <dgm:cxn modelId="{5B1712AB-21DE-4265-930B-C31E6D4ECF4E}" type="presParOf" srcId="{394FF26C-5980-4BED-AF59-3D6781E794DD}" destId="{690EFCD8-0CB2-4FF1-ABCD-41BB1B6B46B9}" srcOrd="31" destOrd="0" presId="urn:microsoft.com/office/officeart/2005/8/layout/cycle6"/>
    <dgm:cxn modelId="{C45127EF-9574-448B-AAC4-BF74C5B4FCAA}" type="presParOf" srcId="{394FF26C-5980-4BED-AF59-3D6781E794DD}" destId="{21664462-F161-4CEE-A31F-3EB6211AAD4A}" srcOrd="32" destOrd="0" presId="urn:microsoft.com/office/officeart/2005/8/layout/cycle6"/>
    <dgm:cxn modelId="{0050C0F0-BCDA-4E53-BB76-48D121008CF7}" type="presParOf" srcId="{394FF26C-5980-4BED-AF59-3D6781E794DD}" destId="{B9A797B6-7CAF-45E1-817E-1C68DF2984FB}" srcOrd="33" destOrd="0" presId="urn:microsoft.com/office/officeart/2005/8/layout/cycle6"/>
    <dgm:cxn modelId="{11B5B985-AAA5-4F87-9C43-AA50AF835BE4}" type="presParOf" srcId="{394FF26C-5980-4BED-AF59-3D6781E794DD}" destId="{A2992B19-CE1F-4162-863D-A41291BE4BF7}" srcOrd="34" destOrd="0" presId="urn:microsoft.com/office/officeart/2005/8/layout/cycle6"/>
    <dgm:cxn modelId="{CBC415A2-AD8C-435C-B5E2-C8959ABED28F}" type="presParOf" srcId="{394FF26C-5980-4BED-AF59-3D6781E794DD}" destId="{0DAEF7BF-ED67-4EBC-AE28-B8079497A4FB}" srcOrd="35"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10E8535-A019-4E89-8429-46FC5DA1C3BD}"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fr-FR"/>
        </a:p>
      </dgm:t>
    </dgm:pt>
    <dgm:pt modelId="{38DA2C24-91E7-44BD-A6E9-EB5AC1160801}">
      <dgm:prSet phldrT="[Texte]"/>
      <dgm:spPr>
        <a:solidFill>
          <a:srgbClr val="AF78B8"/>
        </a:solidFill>
      </dgm:spPr>
      <dgm:t>
        <a:bodyPr/>
        <a:lstStyle/>
        <a:p>
          <a:r>
            <a:rPr lang="fr-FR" dirty="0" smtClean="0"/>
            <a:t>Sandrine ROLLAND</a:t>
          </a:r>
        </a:p>
        <a:p>
          <a:r>
            <a:rPr lang="fr-FR" dirty="0" smtClean="0"/>
            <a:t>professeur </a:t>
          </a:r>
          <a:r>
            <a:rPr lang="fr-FR" dirty="0"/>
            <a:t>d’anglais </a:t>
          </a:r>
        </a:p>
      </dgm:t>
    </dgm:pt>
    <dgm:pt modelId="{24A9C470-E810-48D0-9CB2-23C024951604}" type="parTrans" cxnId="{839A4511-E76E-49AE-AD2D-84C3167834BD}">
      <dgm:prSet/>
      <dgm:spPr/>
      <dgm:t>
        <a:bodyPr/>
        <a:lstStyle/>
        <a:p>
          <a:endParaRPr lang="fr-FR"/>
        </a:p>
      </dgm:t>
    </dgm:pt>
    <dgm:pt modelId="{80405E17-E57A-4DF7-98FB-DDA4C4999B2B}" type="sibTrans" cxnId="{839A4511-E76E-49AE-AD2D-84C3167834BD}">
      <dgm:prSet/>
      <dgm:spPr/>
      <dgm:t>
        <a:bodyPr/>
        <a:lstStyle/>
        <a:p>
          <a:endParaRPr lang="fr-FR"/>
        </a:p>
      </dgm:t>
    </dgm:pt>
    <dgm:pt modelId="{EB1C82C8-B982-4A52-881F-B1A9C2ED09CC}">
      <dgm:prSet phldrT="[Texte]"/>
      <dgm:spPr/>
      <dgm:t>
        <a:bodyPr/>
        <a:lstStyle/>
        <a:p>
          <a:r>
            <a:rPr lang="fr-FR" dirty="0" smtClean="0"/>
            <a:t>Sœur Sagesse et Sœur </a:t>
          </a:r>
          <a:r>
            <a:rPr lang="fr-FR" dirty="0" err="1" smtClean="0"/>
            <a:t>Afflicta</a:t>
          </a:r>
          <a:r>
            <a:rPr lang="fr-FR" dirty="0" smtClean="0"/>
            <a:t> Catéchiste </a:t>
          </a:r>
          <a:r>
            <a:rPr lang="fr-FR" dirty="0"/>
            <a:t>du </a:t>
          </a:r>
          <a:r>
            <a:rPr lang="fr-FR" dirty="0" smtClean="0"/>
            <a:t>CE2 au CM2</a:t>
          </a:r>
          <a:endParaRPr lang="fr-FR" dirty="0"/>
        </a:p>
      </dgm:t>
    </dgm:pt>
    <dgm:pt modelId="{8755FB7E-718A-4432-888C-1BFD1F0340B4}" type="parTrans" cxnId="{B5AB99A5-5F92-4F04-A3E6-284E22B7641A}">
      <dgm:prSet/>
      <dgm:spPr/>
      <dgm:t>
        <a:bodyPr/>
        <a:lstStyle/>
        <a:p>
          <a:endParaRPr lang="fr-FR"/>
        </a:p>
      </dgm:t>
    </dgm:pt>
    <dgm:pt modelId="{402C5D57-BC99-4CE7-A55C-3504E00E44B6}" type="sibTrans" cxnId="{B5AB99A5-5F92-4F04-A3E6-284E22B7641A}">
      <dgm:prSet/>
      <dgm:spPr/>
      <dgm:t>
        <a:bodyPr/>
        <a:lstStyle/>
        <a:p>
          <a:endParaRPr lang="fr-FR"/>
        </a:p>
      </dgm:t>
    </dgm:pt>
    <dgm:pt modelId="{91AB8D9F-5F66-4E6E-BE4F-9F317C80F660}">
      <dgm:prSet phldrT="[Texte]"/>
      <dgm:spPr/>
      <dgm:t>
        <a:bodyPr/>
        <a:lstStyle/>
        <a:p>
          <a:r>
            <a:rPr lang="fr-FR" dirty="0" err="1"/>
            <a:t>Amance</a:t>
          </a:r>
          <a:r>
            <a:rPr lang="fr-FR" dirty="0"/>
            <a:t> PREVOST ALLARD  Catéchiste </a:t>
          </a:r>
          <a:r>
            <a:rPr lang="fr-FR" dirty="0" smtClean="0"/>
            <a:t> MS/GS et CE1</a:t>
          </a:r>
          <a:endParaRPr lang="fr-FR" dirty="0"/>
        </a:p>
      </dgm:t>
    </dgm:pt>
    <dgm:pt modelId="{E6A5B5EB-4C27-45E0-9F89-8A5DA1DB62AE}" type="parTrans" cxnId="{FE0CF353-9B86-4CF9-BF2C-2D6FBE02CF41}">
      <dgm:prSet/>
      <dgm:spPr/>
      <dgm:t>
        <a:bodyPr/>
        <a:lstStyle/>
        <a:p>
          <a:endParaRPr lang="fr-FR"/>
        </a:p>
      </dgm:t>
    </dgm:pt>
    <dgm:pt modelId="{4C7C51FA-B07B-464C-8588-592CD8445702}" type="sibTrans" cxnId="{FE0CF353-9B86-4CF9-BF2C-2D6FBE02CF41}">
      <dgm:prSet/>
      <dgm:spPr/>
      <dgm:t>
        <a:bodyPr/>
        <a:lstStyle/>
        <a:p>
          <a:endParaRPr lang="fr-FR"/>
        </a:p>
      </dgm:t>
    </dgm:pt>
    <dgm:pt modelId="{51A325DA-6990-476A-BAD0-A1BEE754D492}">
      <dgm:prSet phldrT="[Texte]"/>
      <dgm:spPr/>
      <dgm:t>
        <a:bodyPr/>
        <a:lstStyle/>
        <a:p>
          <a:r>
            <a:rPr lang="fr-FR" dirty="0"/>
            <a:t>Colette CHARRIER Catéchiste CP </a:t>
          </a:r>
        </a:p>
      </dgm:t>
    </dgm:pt>
    <dgm:pt modelId="{027A42D6-CB43-48FF-BC8D-EA58D45E1585}" type="parTrans" cxnId="{26CB87CE-D416-4A4F-8549-5749F0107523}">
      <dgm:prSet/>
      <dgm:spPr/>
      <dgm:t>
        <a:bodyPr/>
        <a:lstStyle/>
        <a:p>
          <a:endParaRPr lang="fr-FR"/>
        </a:p>
      </dgm:t>
    </dgm:pt>
    <dgm:pt modelId="{E8A3DF02-9D25-4DAD-80E5-678122CA830D}" type="sibTrans" cxnId="{26CB87CE-D416-4A4F-8549-5749F0107523}">
      <dgm:prSet/>
      <dgm:spPr/>
      <dgm:t>
        <a:bodyPr/>
        <a:lstStyle/>
        <a:p>
          <a:endParaRPr lang="fr-FR"/>
        </a:p>
      </dgm:t>
    </dgm:pt>
    <dgm:pt modelId="{DBD5F03B-A0F3-4DD2-95EB-4F2716EA9898}" type="pres">
      <dgm:prSet presAssocID="{810E8535-A019-4E89-8429-46FC5DA1C3BD}" presName="cycle" presStyleCnt="0">
        <dgm:presLayoutVars>
          <dgm:dir/>
          <dgm:resizeHandles val="exact"/>
        </dgm:presLayoutVars>
      </dgm:prSet>
      <dgm:spPr/>
      <dgm:t>
        <a:bodyPr/>
        <a:lstStyle/>
        <a:p>
          <a:endParaRPr lang="fr-FR"/>
        </a:p>
      </dgm:t>
    </dgm:pt>
    <dgm:pt modelId="{82D9630A-4011-4E44-BDE2-1DA0AE945F11}" type="pres">
      <dgm:prSet presAssocID="{38DA2C24-91E7-44BD-A6E9-EB5AC1160801}" presName="node" presStyleLbl="node1" presStyleIdx="0" presStyleCnt="4" custScaleX="83349" custScaleY="81615">
        <dgm:presLayoutVars>
          <dgm:bulletEnabled val="1"/>
        </dgm:presLayoutVars>
      </dgm:prSet>
      <dgm:spPr/>
      <dgm:t>
        <a:bodyPr/>
        <a:lstStyle/>
        <a:p>
          <a:endParaRPr lang="fr-FR"/>
        </a:p>
      </dgm:t>
    </dgm:pt>
    <dgm:pt modelId="{17300C0F-0A7D-4185-9513-9E5CDE2D183A}" type="pres">
      <dgm:prSet presAssocID="{38DA2C24-91E7-44BD-A6E9-EB5AC1160801}" presName="spNode" presStyleCnt="0"/>
      <dgm:spPr/>
    </dgm:pt>
    <dgm:pt modelId="{4DC1FF19-BF55-4253-AE9A-4268CA85733A}" type="pres">
      <dgm:prSet presAssocID="{80405E17-E57A-4DF7-98FB-DDA4C4999B2B}" presName="sibTrans" presStyleLbl="sibTrans1D1" presStyleIdx="0" presStyleCnt="4"/>
      <dgm:spPr/>
      <dgm:t>
        <a:bodyPr/>
        <a:lstStyle/>
        <a:p>
          <a:endParaRPr lang="fr-FR"/>
        </a:p>
      </dgm:t>
    </dgm:pt>
    <dgm:pt modelId="{08FC6540-7962-41A4-BA51-EB6FFFFED97E}" type="pres">
      <dgm:prSet presAssocID="{EB1C82C8-B982-4A52-881F-B1A9C2ED09CC}" presName="node" presStyleLbl="node1" presStyleIdx="1" presStyleCnt="4" custScaleX="70894" custScaleY="86583">
        <dgm:presLayoutVars>
          <dgm:bulletEnabled val="1"/>
        </dgm:presLayoutVars>
      </dgm:prSet>
      <dgm:spPr/>
      <dgm:t>
        <a:bodyPr/>
        <a:lstStyle/>
        <a:p>
          <a:endParaRPr lang="fr-FR"/>
        </a:p>
      </dgm:t>
    </dgm:pt>
    <dgm:pt modelId="{BAE09070-E1B1-43EA-A985-C1AD1DC36307}" type="pres">
      <dgm:prSet presAssocID="{EB1C82C8-B982-4A52-881F-B1A9C2ED09CC}" presName="spNode" presStyleCnt="0"/>
      <dgm:spPr/>
    </dgm:pt>
    <dgm:pt modelId="{6E19A1E1-D75E-4FDC-8585-10AA153E2F25}" type="pres">
      <dgm:prSet presAssocID="{402C5D57-BC99-4CE7-A55C-3504E00E44B6}" presName="sibTrans" presStyleLbl="sibTrans1D1" presStyleIdx="1" presStyleCnt="4"/>
      <dgm:spPr/>
      <dgm:t>
        <a:bodyPr/>
        <a:lstStyle/>
        <a:p>
          <a:endParaRPr lang="fr-FR"/>
        </a:p>
      </dgm:t>
    </dgm:pt>
    <dgm:pt modelId="{B1206C72-1B5A-45CA-B915-16867849904C}" type="pres">
      <dgm:prSet presAssocID="{91AB8D9F-5F66-4E6E-BE4F-9F317C80F660}" presName="node" presStyleLbl="node1" presStyleIdx="2" presStyleCnt="4" custScaleX="86563" custScaleY="86404" custRadScaleRad="95644" custRadScaleInc="-1078">
        <dgm:presLayoutVars>
          <dgm:bulletEnabled val="1"/>
        </dgm:presLayoutVars>
      </dgm:prSet>
      <dgm:spPr/>
      <dgm:t>
        <a:bodyPr/>
        <a:lstStyle/>
        <a:p>
          <a:endParaRPr lang="fr-FR"/>
        </a:p>
      </dgm:t>
    </dgm:pt>
    <dgm:pt modelId="{29F22D38-FABE-4BE3-914D-92AA04F620DC}" type="pres">
      <dgm:prSet presAssocID="{91AB8D9F-5F66-4E6E-BE4F-9F317C80F660}" presName="spNode" presStyleCnt="0"/>
      <dgm:spPr/>
    </dgm:pt>
    <dgm:pt modelId="{68E1017C-22E5-4820-9044-1921325EF09B}" type="pres">
      <dgm:prSet presAssocID="{4C7C51FA-B07B-464C-8588-592CD8445702}" presName="sibTrans" presStyleLbl="sibTrans1D1" presStyleIdx="2" presStyleCnt="4"/>
      <dgm:spPr/>
      <dgm:t>
        <a:bodyPr/>
        <a:lstStyle/>
        <a:p>
          <a:endParaRPr lang="fr-FR"/>
        </a:p>
      </dgm:t>
    </dgm:pt>
    <dgm:pt modelId="{CAF02911-7D0F-4449-A6BF-E8B0C14BFF3E}" type="pres">
      <dgm:prSet presAssocID="{51A325DA-6990-476A-BAD0-A1BEE754D492}" presName="node" presStyleLbl="node1" presStyleIdx="3" presStyleCnt="4" custScaleX="72682" custScaleY="86583">
        <dgm:presLayoutVars>
          <dgm:bulletEnabled val="1"/>
        </dgm:presLayoutVars>
      </dgm:prSet>
      <dgm:spPr/>
      <dgm:t>
        <a:bodyPr/>
        <a:lstStyle/>
        <a:p>
          <a:endParaRPr lang="fr-FR"/>
        </a:p>
      </dgm:t>
    </dgm:pt>
    <dgm:pt modelId="{DB811B0A-A954-4D3B-BE11-A0039747E211}" type="pres">
      <dgm:prSet presAssocID="{51A325DA-6990-476A-BAD0-A1BEE754D492}" presName="spNode" presStyleCnt="0"/>
      <dgm:spPr/>
    </dgm:pt>
    <dgm:pt modelId="{0A80A893-6D98-4019-9235-DED95C743FE4}" type="pres">
      <dgm:prSet presAssocID="{E8A3DF02-9D25-4DAD-80E5-678122CA830D}" presName="sibTrans" presStyleLbl="sibTrans1D1" presStyleIdx="3" presStyleCnt="4"/>
      <dgm:spPr/>
      <dgm:t>
        <a:bodyPr/>
        <a:lstStyle/>
        <a:p>
          <a:endParaRPr lang="fr-FR"/>
        </a:p>
      </dgm:t>
    </dgm:pt>
  </dgm:ptLst>
  <dgm:cxnLst>
    <dgm:cxn modelId="{839A4511-E76E-49AE-AD2D-84C3167834BD}" srcId="{810E8535-A019-4E89-8429-46FC5DA1C3BD}" destId="{38DA2C24-91E7-44BD-A6E9-EB5AC1160801}" srcOrd="0" destOrd="0" parTransId="{24A9C470-E810-48D0-9CB2-23C024951604}" sibTransId="{80405E17-E57A-4DF7-98FB-DDA4C4999B2B}"/>
    <dgm:cxn modelId="{26CB87CE-D416-4A4F-8549-5749F0107523}" srcId="{810E8535-A019-4E89-8429-46FC5DA1C3BD}" destId="{51A325DA-6990-476A-BAD0-A1BEE754D492}" srcOrd="3" destOrd="0" parTransId="{027A42D6-CB43-48FF-BC8D-EA58D45E1585}" sibTransId="{E8A3DF02-9D25-4DAD-80E5-678122CA830D}"/>
    <dgm:cxn modelId="{06C85B2F-5C14-44E0-A925-F468CFE99A3F}" type="presOf" srcId="{E8A3DF02-9D25-4DAD-80E5-678122CA830D}" destId="{0A80A893-6D98-4019-9235-DED95C743FE4}" srcOrd="0" destOrd="0" presId="urn:microsoft.com/office/officeart/2005/8/layout/cycle6"/>
    <dgm:cxn modelId="{CB9EC066-01A9-462B-AEA0-74832345FBB9}" type="presOf" srcId="{810E8535-A019-4E89-8429-46FC5DA1C3BD}" destId="{DBD5F03B-A0F3-4DD2-95EB-4F2716EA9898}" srcOrd="0" destOrd="0" presId="urn:microsoft.com/office/officeart/2005/8/layout/cycle6"/>
    <dgm:cxn modelId="{0DF3DFF4-4D97-4FAF-864B-0FA505FC32CE}" type="presOf" srcId="{51A325DA-6990-476A-BAD0-A1BEE754D492}" destId="{CAF02911-7D0F-4449-A6BF-E8B0C14BFF3E}" srcOrd="0" destOrd="0" presId="urn:microsoft.com/office/officeart/2005/8/layout/cycle6"/>
    <dgm:cxn modelId="{9A4CB33C-AD59-4039-9D76-6AE58F6DF4F3}" type="presOf" srcId="{80405E17-E57A-4DF7-98FB-DDA4C4999B2B}" destId="{4DC1FF19-BF55-4253-AE9A-4268CA85733A}" srcOrd="0" destOrd="0" presId="urn:microsoft.com/office/officeart/2005/8/layout/cycle6"/>
    <dgm:cxn modelId="{FE0CF353-9B86-4CF9-BF2C-2D6FBE02CF41}" srcId="{810E8535-A019-4E89-8429-46FC5DA1C3BD}" destId="{91AB8D9F-5F66-4E6E-BE4F-9F317C80F660}" srcOrd="2" destOrd="0" parTransId="{E6A5B5EB-4C27-45E0-9F89-8A5DA1DB62AE}" sibTransId="{4C7C51FA-B07B-464C-8588-592CD8445702}"/>
    <dgm:cxn modelId="{D7FCA907-D56E-4EFB-834A-FD9BD6D47D96}" type="presOf" srcId="{402C5D57-BC99-4CE7-A55C-3504E00E44B6}" destId="{6E19A1E1-D75E-4FDC-8585-10AA153E2F25}" srcOrd="0" destOrd="0" presId="urn:microsoft.com/office/officeart/2005/8/layout/cycle6"/>
    <dgm:cxn modelId="{DFE362F8-D489-433D-B55B-451AC879E0D3}" type="presOf" srcId="{4C7C51FA-B07B-464C-8588-592CD8445702}" destId="{68E1017C-22E5-4820-9044-1921325EF09B}" srcOrd="0" destOrd="0" presId="urn:microsoft.com/office/officeart/2005/8/layout/cycle6"/>
    <dgm:cxn modelId="{16857D92-5346-4949-ADF7-7378BEC63CDE}" type="presOf" srcId="{91AB8D9F-5F66-4E6E-BE4F-9F317C80F660}" destId="{B1206C72-1B5A-45CA-B915-16867849904C}" srcOrd="0" destOrd="0" presId="urn:microsoft.com/office/officeart/2005/8/layout/cycle6"/>
    <dgm:cxn modelId="{E3E8C218-095B-4659-80DE-50BC48B27A7D}" type="presOf" srcId="{38DA2C24-91E7-44BD-A6E9-EB5AC1160801}" destId="{82D9630A-4011-4E44-BDE2-1DA0AE945F11}" srcOrd="0" destOrd="0" presId="urn:microsoft.com/office/officeart/2005/8/layout/cycle6"/>
    <dgm:cxn modelId="{B5AB99A5-5F92-4F04-A3E6-284E22B7641A}" srcId="{810E8535-A019-4E89-8429-46FC5DA1C3BD}" destId="{EB1C82C8-B982-4A52-881F-B1A9C2ED09CC}" srcOrd="1" destOrd="0" parTransId="{8755FB7E-718A-4432-888C-1BFD1F0340B4}" sibTransId="{402C5D57-BC99-4CE7-A55C-3504E00E44B6}"/>
    <dgm:cxn modelId="{740AF353-7642-47CD-A068-8FB87AB94A90}" type="presOf" srcId="{EB1C82C8-B982-4A52-881F-B1A9C2ED09CC}" destId="{08FC6540-7962-41A4-BA51-EB6FFFFED97E}" srcOrd="0" destOrd="0" presId="urn:microsoft.com/office/officeart/2005/8/layout/cycle6"/>
    <dgm:cxn modelId="{27530E95-C465-48EF-9723-482204B876C0}" type="presParOf" srcId="{DBD5F03B-A0F3-4DD2-95EB-4F2716EA9898}" destId="{82D9630A-4011-4E44-BDE2-1DA0AE945F11}" srcOrd="0" destOrd="0" presId="urn:microsoft.com/office/officeart/2005/8/layout/cycle6"/>
    <dgm:cxn modelId="{E3A9D52B-2DE0-40DD-9297-0A0B0F0FFC63}" type="presParOf" srcId="{DBD5F03B-A0F3-4DD2-95EB-4F2716EA9898}" destId="{17300C0F-0A7D-4185-9513-9E5CDE2D183A}" srcOrd="1" destOrd="0" presId="urn:microsoft.com/office/officeart/2005/8/layout/cycle6"/>
    <dgm:cxn modelId="{40ECF86D-3BD5-45A0-B822-C05C8465029F}" type="presParOf" srcId="{DBD5F03B-A0F3-4DD2-95EB-4F2716EA9898}" destId="{4DC1FF19-BF55-4253-AE9A-4268CA85733A}" srcOrd="2" destOrd="0" presId="urn:microsoft.com/office/officeart/2005/8/layout/cycle6"/>
    <dgm:cxn modelId="{5A9AF8B8-95A6-48E8-9E6F-0918C86827C7}" type="presParOf" srcId="{DBD5F03B-A0F3-4DD2-95EB-4F2716EA9898}" destId="{08FC6540-7962-41A4-BA51-EB6FFFFED97E}" srcOrd="3" destOrd="0" presId="urn:microsoft.com/office/officeart/2005/8/layout/cycle6"/>
    <dgm:cxn modelId="{7EDC2B4B-190E-4343-BDF9-C6443103A051}" type="presParOf" srcId="{DBD5F03B-A0F3-4DD2-95EB-4F2716EA9898}" destId="{BAE09070-E1B1-43EA-A985-C1AD1DC36307}" srcOrd="4" destOrd="0" presId="urn:microsoft.com/office/officeart/2005/8/layout/cycle6"/>
    <dgm:cxn modelId="{289BC569-221E-44DA-AF5B-FC9715DD2BD7}" type="presParOf" srcId="{DBD5F03B-A0F3-4DD2-95EB-4F2716EA9898}" destId="{6E19A1E1-D75E-4FDC-8585-10AA153E2F25}" srcOrd="5" destOrd="0" presId="urn:microsoft.com/office/officeart/2005/8/layout/cycle6"/>
    <dgm:cxn modelId="{65931CD4-41A8-465B-877F-1D50E25C48B9}" type="presParOf" srcId="{DBD5F03B-A0F3-4DD2-95EB-4F2716EA9898}" destId="{B1206C72-1B5A-45CA-B915-16867849904C}" srcOrd="6" destOrd="0" presId="urn:microsoft.com/office/officeart/2005/8/layout/cycle6"/>
    <dgm:cxn modelId="{4DA8C555-3601-460F-8728-8AA0B43DB0A1}" type="presParOf" srcId="{DBD5F03B-A0F3-4DD2-95EB-4F2716EA9898}" destId="{29F22D38-FABE-4BE3-914D-92AA04F620DC}" srcOrd="7" destOrd="0" presId="urn:microsoft.com/office/officeart/2005/8/layout/cycle6"/>
    <dgm:cxn modelId="{D8522097-CAF4-4A62-86C1-F92A1A444F6A}" type="presParOf" srcId="{DBD5F03B-A0F3-4DD2-95EB-4F2716EA9898}" destId="{68E1017C-22E5-4820-9044-1921325EF09B}" srcOrd="8" destOrd="0" presId="urn:microsoft.com/office/officeart/2005/8/layout/cycle6"/>
    <dgm:cxn modelId="{FE11191D-0719-48EA-B1C4-3A4102E77513}" type="presParOf" srcId="{DBD5F03B-A0F3-4DD2-95EB-4F2716EA9898}" destId="{CAF02911-7D0F-4449-A6BF-E8B0C14BFF3E}" srcOrd="9" destOrd="0" presId="urn:microsoft.com/office/officeart/2005/8/layout/cycle6"/>
    <dgm:cxn modelId="{3B105553-A651-4684-ACE3-EFE4563FEBAE}" type="presParOf" srcId="{DBD5F03B-A0F3-4DD2-95EB-4F2716EA9898}" destId="{DB811B0A-A954-4D3B-BE11-A0039747E211}" srcOrd="10" destOrd="0" presId="urn:microsoft.com/office/officeart/2005/8/layout/cycle6"/>
    <dgm:cxn modelId="{A702EE5F-0EDA-442B-A698-BA83BD4556EA}" type="presParOf" srcId="{DBD5F03B-A0F3-4DD2-95EB-4F2716EA9898}" destId="{0A80A893-6D98-4019-9235-DED95C743FE4}" srcOrd="11" destOrd="0" presId="urn:microsoft.com/office/officeart/2005/8/layout/cycle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FB6421-4E36-453A-9E7C-9D55FAA66E4A}">
      <dsp:nvSpPr>
        <dsp:cNvPr id="0" name=""/>
        <dsp:cNvSpPr/>
      </dsp:nvSpPr>
      <dsp:spPr>
        <a:xfrm>
          <a:off x="3583836" y="488321"/>
          <a:ext cx="3347816" cy="3347816"/>
        </a:xfrm>
        <a:prstGeom prst="blockArc">
          <a:avLst>
            <a:gd name="adj1" fmla="val 10771745"/>
            <a:gd name="adj2" fmla="val 15783409"/>
            <a:gd name="adj3" fmla="val 46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8735B03-26C8-4477-88D6-61845D5ADDB5}">
      <dsp:nvSpPr>
        <dsp:cNvPr id="0" name=""/>
        <dsp:cNvSpPr/>
      </dsp:nvSpPr>
      <dsp:spPr>
        <a:xfrm>
          <a:off x="3583891" y="501760"/>
          <a:ext cx="3347816" cy="3347816"/>
        </a:xfrm>
        <a:prstGeom prst="blockArc">
          <a:avLst>
            <a:gd name="adj1" fmla="val 5400000"/>
            <a:gd name="adj2" fmla="val 10800000"/>
            <a:gd name="adj3" fmla="val 46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9FDF57F-CA87-490D-9E07-CA75E2C6DF63}">
      <dsp:nvSpPr>
        <dsp:cNvPr id="0" name=""/>
        <dsp:cNvSpPr/>
      </dsp:nvSpPr>
      <dsp:spPr>
        <a:xfrm>
          <a:off x="3583891" y="501760"/>
          <a:ext cx="3347816" cy="3347816"/>
        </a:xfrm>
        <a:prstGeom prst="blockArc">
          <a:avLst>
            <a:gd name="adj1" fmla="val 0"/>
            <a:gd name="adj2" fmla="val 5400000"/>
            <a:gd name="adj3" fmla="val 46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CA23C6C-90BE-4167-B459-79DA206D79DB}">
      <dsp:nvSpPr>
        <dsp:cNvPr id="0" name=""/>
        <dsp:cNvSpPr/>
      </dsp:nvSpPr>
      <dsp:spPr>
        <a:xfrm>
          <a:off x="3583946" y="488308"/>
          <a:ext cx="3347816" cy="3347816"/>
        </a:xfrm>
        <a:prstGeom prst="blockArc">
          <a:avLst>
            <a:gd name="adj1" fmla="val 15783175"/>
            <a:gd name="adj2" fmla="val 28284"/>
            <a:gd name="adj3" fmla="val 46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BA2AC91-1F50-4F3A-AA25-8E447CD8497D}">
      <dsp:nvSpPr>
        <dsp:cNvPr id="0" name=""/>
        <dsp:cNvSpPr/>
      </dsp:nvSpPr>
      <dsp:spPr>
        <a:xfrm>
          <a:off x="4487614" y="1405483"/>
          <a:ext cx="1540371" cy="154037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fr-FR" sz="1300" kern="1200" dirty="0"/>
            <a:t>6 classes: une école petite par la taille mais grande par les ambitions </a:t>
          </a:r>
        </a:p>
      </dsp:txBody>
      <dsp:txXfrm>
        <a:off x="4713196" y="1631065"/>
        <a:ext cx="1089207" cy="1089207"/>
      </dsp:txXfrm>
    </dsp:sp>
    <dsp:sp modelId="{1063827A-1BC7-4F1A-903F-53015D1C4C16}">
      <dsp:nvSpPr>
        <dsp:cNvPr id="0" name=""/>
        <dsp:cNvSpPr/>
      </dsp:nvSpPr>
      <dsp:spPr>
        <a:xfrm>
          <a:off x="4520957" y="0"/>
          <a:ext cx="1078259" cy="107825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fr-FR" sz="900" kern="1200" dirty="0"/>
            <a:t>Cycle I : </a:t>
          </a:r>
        </a:p>
        <a:p>
          <a:pPr lvl="0" algn="ctr" defTabSz="400050">
            <a:lnSpc>
              <a:spcPct val="90000"/>
            </a:lnSpc>
            <a:spcBef>
              <a:spcPct val="0"/>
            </a:spcBef>
            <a:spcAft>
              <a:spcPct val="35000"/>
            </a:spcAft>
          </a:pPr>
          <a:r>
            <a:rPr lang="fr-FR" sz="900" kern="1200" dirty="0"/>
            <a:t>PS/MS  MS/GS </a:t>
          </a:r>
        </a:p>
      </dsp:txBody>
      <dsp:txXfrm>
        <a:off x="4678864" y="157907"/>
        <a:ext cx="762445" cy="762445"/>
      </dsp:txXfrm>
    </dsp:sp>
    <dsp:sp modelId="{9232D2FE-CBEF-48A4-B7E6-51414164B23D}">
      <dsp:nvSpPr>
        <dsp:cNvPr id="0" name=""/>
        <dsp:cNvSpPr/>
      </dsp:nvSpPr>
      <dsp:spPr>
        <a:xfrm>
          <a:off x="6353761" y="1636539"/>
          <a:ext cx="1078259" cy="107825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fr-FR" sz="900" kern="1200" dirty="0"/>
            <a:t>Cycle III : </a:t>
          </a:r>
        </a:p>
        <a:p>
          <a:pPr lvl="0" algn="ctr" defTabSz="400050">
            <a:lnSpc>
              <a:spcPct val="90000"/>
            </a:lnSpc>
            <a:spcBef>
              <a:spcPct val="0"/>
            </a:spcBef>
            <a:spcAft>
              <a:spcPct val="35000"/>
            </a:spcAft>
          </a:pPr>
          <a:r>
            <a:rPr lang="fr-FR" sz="900" kern="1200" dirty="0"/>
            <a:t>CM1/CM2</a:t>
          </a:r>
        </a:p>
      </dsp:txBody>
      <dsp:txXfrm>
        <a:off x="6511668" y="1794446"/>
        <a:ext cx="762445" cy="762445"/>
      </dsp:txXfrm>
    </dsp:sp>
    <dsp:sp modelId="{2A7A4B98-BE4A-4A7B-83E9-BD0F2AAE5DBE}">
      <dsp:nvSpPr>
        <dsp:cNvPr id="0" name=""/>
        <dsp:cNvSpPr/>
      </dsp:nvSpPr>
      <dsp:spPr>
        <a:xfrm>
          <a:off x="4718670" y="3271630"/>
          <a:ext cx="1078259" cy="107825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fr-FR" sz="900" kern="1200" dirty="0"/>
            <a:t>Regroupement d’adaptation </a:t>
          </a:r>
        </a:p>
      </dsp:txBody>
      <dsp:txXfrm>
        <a:off x="4876577" y="3429537"/>
        <a:ext cx="762445" cy="762445"/>
      </dsp:txXfrm>
    </dsp:sp>
    <dsp:sp modelId="{F4FCDAA2-B5A5-46E5-90AB-48FBCF014ABA}">
      <dsp:nvSpPr>
        <dsp:cNvPr id="0" name=""/>
        <dsp:cNvSpPr/>
      </dsp:nvSpPr>
      <dsp:spPr>
        <a:xfrm>
          <a:off x="3083579" y="1636539"/>
          <a:ext cx="1078259" cy="107825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fr-FR" sz="900" kern="1200" dirty="0"/>
            <a:t>Cycle II : </a:t>
          </a:r>
        </a:p>
        <a:p>
          <a:pPr lvl="0" algn="ctr" defTabSz="400050">
            <a:lnSpc>
              <a:spcPct val="90000"/>
            </a:lnSpc>
            <a:spcBef>
              <a:spcPct val="0"/>
            </a:spcBef>
            <a:spcAft>
              <a:spcPct val="35000"/>
            </a:spcAft>
          </a:pPr>
          <a:r>
            <a:rPr lang="fr-FR" sz="900" kern="1200" dirty="0"/>
            <a:t>CP – CE2</a:t>
          </a:r>
        </a:p>
      </dsp:txBody>
      <dsp:txXfrm>
        <a:off x="3241486" y="1794446"/>
        <a:ext cx="762445" cy="7624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9A9342-82B4-403B-B47A-C7A1C3AC9980}">
      <dsp:nvSpPr>
        <dsp:cNvPr id="0" name=""/>
        <dsp:cNvSpPr/>
      </dsp:nvSpPr>
      <dsp:spPr>
        <a:xfrm>
          <a:off x="1904247" y="-9049"/>
          <a:ext cx="1020936" cy="435388"/>
        </a:xfrm>
        <a:prstGeom prst="roundRect">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r-FR" sz="800" kern="1200" dirty="0"/>
            <a:t>Julie </a:t>
          </a:r>
        </a:p>
        <a:p>
          <a:pPr lvl="0" algn="ctr" defTabSz="355600">
            <a:lnSpc>
              <a:spcPct val="90000"/>
            </a:lnSpc>
            <a:spcBef>
              <a:spcPct val="0"/>
            </a:spcBef>
            <a:spcAft>
              <a:spcPct val="35000"/>
            </a:spcAft>
          </a:pPr>
          <a:r>
            <a:rPr lang="fr-FR" sz="800" kern="1200" dirty="0"/>
            <a:t>MATTEODO </a:t>
          </a:r>
        </a:p>
        <a:p>
          <a:pPr lvl="0" algn="ctr" defTabSz="355600">
            <a:lnSpc>
              <a:spcPct val="90000"/>
            </a:lnSpc>
            <a:spcBef>
              <a:spcPct val="0"/>
            </a:spcBef>
            <a:spcAft>
              <a:spcPct val="35000"/>
            </a:spcAft>
          </a:pPr>
          <a:r>
            <a:rPr lang="fr-FR" sz="800" kern="1200" dirty="0"/>
            <a:t>CE  </a:t>
          </a:r>
        </a:p>
      </dsp:txBody>
      <dsp:txXfrm>
        <a:off x="1925501" y="12205"/>
        <a:ext cx="978428" cy="392880"/>
      </dsp:txXfrm>
    </dsp:sp>
    <dsp:sp modelId="{313F61B7-F4A9-40B0-9DBE-325E57C0B82E}">
      <dsp:nvSpPr>
        <dsp:cNvPr id="0" name=""/>
        <dsp:cNvSpPr/>
      </dsp:nvSpPr>
      <dsp:spPr>
        <a:xfrm>
          <a:off x="489486" y="212879"/>
          <a:ext cx="3882054" cy="3882054"/>
        </a:xfrm>
        <a:custGeom>
          <a:avLst/>
          <a:gdLst/>
          <a:ahLst/>
          <a:cxnLst/>
          <a:rect l="0" t="0" r="0" b="0"/>
          <a:pathLst>
            <a:path>
              <a:moveTo>
                <a:pt x="2436477" y="64297"/>
              </a:moveTo>
              <a:arcTo wR="1941027" hR="1941027" stAng="17087310" swAng="139994"/>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4344AAD-126C-4F94-A176-AA6C152D27E6}">
      <dsp:nvSpPr>
        <dsp:cNvPr id="0" name=""/>
        <dsp:cNvSpPr/>
      </dsp:nvSpPr>
      <dsp:spPr>
        <a:xfrm>
          <a:off x="3002728" y="286447"/>
          <a:ext cx="1024263" cy="526507"/>
        </a:xfrm>
        <a:prstGeom prst="roundRect">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r-FR" sz="800" kern="1200" dirty="0"/>
            <a:t>Fanny CHARRIER NAGRAL </a:t>
          </a:r>
        </a:p>
        <a:p>
          <a:pPr lvl="0" algn="ctr" defTabSz="355600">
            <a:lnSpc>
              <a:spcPct val="90000"/>
            </a:lnSpc>
            <a:spcBef>
              <a:spcPct val="0"/>
            </a:spcBef>
            <a:spcAft>
              <a:spcPct val="35000"/>
            </a:spcAft>
          </a:pPr>
          <a:r>
            <a:rPr lang="fr-FR" sz="800" kern="1200" dirty="0"/>
            <a:t>Secrétaire /comptable</a:t>
          </a:r>
        </a:p>
      </dsp:txBody>
      <dsp:txXfrm>
        <a:off x="3028430" y="312149"/>
        <a:ext cx="972859" cy="475103"/>
      </dsp:txXfrm>
    </dsp:sp>
    <dsp:sp modelId="{23B08CC7-21D0-4EC4-9E79-BCE86CBCEB11}">
      <dsp:nvSpPr>
        <dsp:cNvPr id="0" name=""/>
        <dsp:cNvSpPr/>
      </dsp:nvSpPr>
      <dsp:spPr>
        <a:xfrm>
          <a:off x="470103" y="203867"/>
          <a:ext cx="3882054" cy="3882054"/>
        </a:xfrm>
        <a:custGeom>
          <a:avLst/>
          <a:gdLst/>
          <a:ahLst/>
          <a:cxnLst/>
          <a:rect l="0" t="0" r="0" b="0"/>
          <a:pathLst>
            <a:path>
              <a:moveTo>
                <a:pt x="3354465" y="610696"/>
              </a:moveTo>
              <a:arcTo wR="1941027" hR="1941027" stAng="19004095" swAng="384039"/>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EC67617-E1FD-4082-8C22-1D9B829AD78C}">
      <dsp:nvSpPr>
        <dsp:cNvPr id="0" name=""/>
        <dsp:cNvSpPr/>
      </dsp:nvSpPr>
      <dsp:spPr>
        <a:xfrm>
          <a:off x="3707946" y="982196"/>
          <a:ext cx="775497" cy="393924"/>
        </a:xfrm>
        <a:prstGeom prst="roundRect">
          <a:avLst/>
        </a:prstGeom>
        <a:solidFill>
          <a:srgbClr val="AF78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r-FR" sz="800" kern="1200"/>
            <a:t>Julie </a:t>
          </a:r>
          <a:r>
            <a:rPr lang="fr-FR" sz="800" kern="1200" smtClean="0"/>
            <a:t>MATTEODO PS/MS</a:t>
          </a:r>
          <a:endParaRPr lang="fr-FR" sz="800" kern="1200" dirty="0"/>
        </a:p>
      </dsp:txBody>
      <dsp:txXfrm>
        <a:off x="3727176" y="1001426"/>
        <a:ext cx="737037" cy="355464"/>
      </dsp:txXfrm>
    </dsp:sp>
    <dsp:sp modelId="{E0E9481E-C629-46DA-BE7F-B9F2ACF796C0}">
      <dsp:nvSpPr>
        <dsp:cNvPr id="0" name=""/>
        <dsp:cNvSpPr/>
      </dsp:nvSpPr>
      <dsp:spPr>
        <a:xfrm>
          <a:off x="473688" y="208645"/>
          <a:ext cx="3882054" cy="3882054"/>
        </a:xfrm>
        <a:custGeom>
          <a:avLst/>
          <a:gdLst/>
          <a:ahLst/>
          <a:cxnLst/>
          <a:rect l="0" t="0" r="0" b="0"/>
          <a:pathLst>
            <a:path>
              <a:moveTo>
                <a:pt x="3723620" y="1172945"/>
              </a:moveTo>
              <a:arcTo wR="1941027" hR="1941027" stAng="20201388" swAng="1038616"/>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9E0CE9C-BF77-4ECB-98C0-8EBD701B5AC0}">
      <dsp:nvSpPr>
        <dsp:cNvPr id="0" name=""/>
        <dsp:cNvSpPr/>
      </dsp:nvSpPr>
      <dsp:spPr>
        <a:xfrm>
          <a:off x="4052724" y="1952710"/>
          <a:ext cx="606037" cy="393924"/>
        </a:xfrm>
        <a:prstGeom prst="round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r-FR" sz="800" kern="1200" dirty="0"/>
            <a:t>Gwendoline MARICOT</a:t>
          </a:r>
        </a:p>
        <a:p>
          <a:pPr lvl="0" algn="ctr" defTabSz="355600">
            <a:lnSpc>
              <a:spcPct val="90000"/>
            </a:lnSpc>
            <a:spcBef>
              <a:spcPct val="0"/>
            </a:spcBef>
            <a:spcAft>
              <a:spcPct val="35000"/>
            </a:spcAft>
          </a:pPr>
          <a:r>
            <a:rPr lang="fr-FR" sz="800" kern="1200" dirty="0"/>
            <a:t>ASEM</a:t>
          </a:r>
        </a:p>
      </dsp:txBody>
      <dsp:txXfrm>
        <a:off x="4071954" y="1971940"/>
        <a:ext cx="567577" cy="355464"/>
      </dsp:txXfrm>
    </dsp:sp>
    <dsp:sp modelId="{E4134119-0DF5-4122-9D31-33A90A147CC5}">
      <dsp:nvSpPr>
        <dsp:cNvPr id="0" name=""/>
        <dsp:cNvSpPr/>
      </dsp:nvSpPr>
      <dsp:spPr>
        <a:xfrm>
          <a:off x="473688" y="208645"/>
          <a:ext cx="3882054" cy="3882054"/>
        </a:xfrm>
        <a:custGeom>
          <a:avLst/>
          <a:gdLst/>
          <a:ahLst/>
          <a:cxnLst/>
          <a:rect l="0" t="0" r="0" b="0"/>
          <a:pathLst>
            <a:path>
              <a:moveTo>
                <a:pt x="3871422" y="2143917"/>
              </a:moveTo>
              <a:arcTo wR="1941027" hR="1941027" stAng="359996" swAng="1038616"/>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76521D2-27A9-42C4-8B0F-A07801A5ECFF}">
      <dsp:nvSpPr>
        <dsp:cNvPr id="0" name=""/>
        <dsp:cNvSpPr/>
      </dsp:nvSpPr>
      <dsp:spPr>
        <a:xfrm>
          <a:off x="3792676" y="2923224"/>
          <a:ext cx="606037" cy="393924"/>
        </a:xfrm>
        <a:prstGeom prst="roundRect">
          <a:avLst/>
        </a:prstGeom>
        <a:solidFill>
          <a:srgbClr val="AF78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r-FR" sz="800" kern="1200" dirty="0"/>
            <a:t>Sandra GIENFRI MS/GS</a:t>
          </a:r>
        </a:p>
      </dsp:txBody>
      <dsp:txXfrm>
        <a:off x="3811906" y="2942454"/>
        <a:ext cx="567577" cy="355464"/>
      </dsp:txXfrm>
    </dsp:sp>
    <dsp:sp modelId="{C6A4E9D9-2D68-417A-BC10-2746314BD908}">
      <dsp:nvSpPr>
        <dsp:cNvPr id="0" name=""/>
        <dsp:cNvSpPr/>
      </dsp:nvSpPr>
      <dsp:spPr>
        <a:xfrm>
          <a:off x="473688" y="208645"/>
          <a:ext cx="3882054" cy="3882054"/>
        </a:xfrm>
        <a:custGeom>
          <a:avLst/>
          <a:gdLst/>
          <a:ahLst/>
          <a:cxnLst/>
          <a:rect l="0" t="0" r="0" b="0"/>
          <a:pathLst>
            <a:path>
              <a:moveTo>
                <a:pt x="3489075" y="3111982"/>
              </a:moveTo>
              <a:arcTo wR="1941027" hR="1941027" stAng="2226247" swAng="758065"/>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34B9F8B-8EAF-4107-ABD2-B58C0CCB207B}">
      <dsp:nvSpPr>
        <dsp:cNvPr id="0" name=""/>
        <dsp:cNvSpPr/>
      </dsp:nvSpPr>
      <dsp:spPr>
        <a:xfrm>
          <a:off x="3082211" y="3633689"/>
          <a:ext cx="606037" cy="393924"/>
        </a:xfrm>
        <a:prstGeom prst="round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r-FR" sz="800" kern="1200" dirty="0"/>
            <a:t>Amandine GRANATA ASEM </a:t>
          </a:r>
        </a:p>
      </dsp:txBody>
      <dsp:txXfrm>
        <a:off x="3101441" y="3652919"/>
        <a:ext cx="567577" cy="355464"/>
      </dsp:txXfrm>
    </dsp:sp>
    <dsp:sp modelId="{23FD879E-DB65-4870-8F3A-03E23853E8C5}">
      <dsp:nvSpPr>
        <dsp:cNvPr id="0" name=""/>
        <dsp:cNvSpPr/>
      </dsp:nvSpPr>
      <dsp:spPr>
        <a:xfrm>
          <a:off x="473688" y="208645"/>
          <a:ext cx="3882054" cy="3882054"/>
        </a:xfrm>
        <a:custGeom>
          <a:avLst/>
          <a:gdLst/>
          <a:ahLst/>
          <a:cxnLst/>
          <a:rect l="0" t="0" r="0" b="0"/>
          <a:pathLst>
            <a:path>
              <a:moveTo>
                <a:pt x="2604985" y="3764964"/>
              </a:moveTo>
              <a:arcTo wR="1941027" hR="1941027" stAng="4199835" swAng="654617"/>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FAC736A3-989C-40E0-B052-D6D119CC4018}">
      <dsp:nvSpPr>
        <dsp:cNvPr id="0" name=""/>
        <dsp:cNvSpPr/>
      </dsp:nvSpPr>
      <dsp:spPr>
        <a:xfrm>
          <a:off x="2111697" y="3893738"/>
          <a:ext cx="606037" cy="393924"/>
        </a:xfrm>
        <a:prstGeom prst="roundRect">
          <a:avLst/>
        </a:prstGeom>
        <a:solidFill>
          <a:srgbClr val="AF78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r-FR" sz="800" kern="1200" dirty="0"/>
            <a:t>Nathalie PERQUIS-SLIMANE CP</a:t>
          </a:r>
        </a:p>
      </dsp:txBody>
      <dsp:txXfrm>
        <a:off x="2130927" y="3912968"/>
        <a:ext cx="567577" cy="355464"/>
      </dsp:txXfrm>
    </dsp:sp>
    <dsp:sp modelId="{8A062B07-CADE-4FD9-8F78-4E80A5F2E4E3}">
      <dsp:nvSpPr>
        <dsp:cNvPr id="0" name=""/>
        <dsp:cNvSpPr/>
      </dsp:nvSpPr>
      <dsp:spPr>
        <a:xfrm>
          <a:off x="473688" y="208645"/>
          <a:ext cx="3882054" cy="3882054"/>
        </a:xfrm>
        <a:custGeom>
          <a:avLst/>
          <a:gdLst/>
          <a:ahLst/>
          <a:cxnLst/>
          <a:rect l="0" t="0" r="0" b="0"/>
          <a:pathLst>
            <a:path>
              <a:moveTo>
                <a:pt x="1634290" y="3857665"/>
              </a:moveTo>
              <a:arcTo wR="1941027" hR="1941027" stAng="5945548" swAng="654617"/>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1A401F1-5CEF-4C94-A45E-B1A3FE31FDD4}">
      <dsp:nvSpPr>
        <dsp:cNvPr id="0" name=""/>
        <dsp:cNvSpPr/>
      </dsp:nvSpPr>
      <dsp:spPr>
        <a:xfrm>
          <a:off x="1141183" y="3633689"/>
          <a:ext cx="606037" cy="393924"/>
        </a:xfrm>
        <a:prstGeom prst="roundRect">
          <a:avLst/>
        </a:prstGeom>
        <a:solidFill>
          <a:srgbClr val="AF78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r-FR" sz="800" kern="1200" dirty="0"/>
            <a:t>Karine</a:t>
          </a:r>
        </a:p>
        <a:p>
          <a:pPr lvl="0" algn="ctr" defTabSz="355600">
            <a:lnSpc>
              <a:spcPct val="90000"/>
            </a:lnSpc>
            <a:spcBef>
              <a:spcPct val="0"/>
            </a:spcBef>
            <a:spcAft>
              <a:spcPct val="35000"/>
            </a:spcAft>
          </a:pPr>
          <a:r>
            <a:rPr lang="fr-FR" sz="800" kern="1200" dirty="0"/>
            <a:t>VILLETELLE CE1</a:t>
          </a:r>
        </a:p>
      </dsp:txBody>
      <dsp:txXfrm>
        <a:off x="1160413" y="3652919"/>
        <a:ext cx="567577" cy="355464"/>
      </dsp:txXfrm>
    </dsp:sp>
    <dsp:sp modelId="{9C9C9FEE-C694-4EC3-9283-2CBF8F57F24A}">
      <dsp:nvSpPr>
        <dsp:cNvPr id="0" name=""/>
        <dsp:cNvSpPr/>
      </dsp:nvSpPr>
      <dsp:spPr>
        <a:xfrm>
          <a:off x="473688" y="208645"/>
          <a:ext cx="3882054" cy="3882054"/>
        </a:xfrm>
        <a:custGeom>
          <a:avLst/>
          <a:gdLst/>
          <a:ahLst/>
          <a:cxnLst/>
          <a:rect l="0" t="0" r="0" b="0"/>
          <a:pathLst>
            <a:path>
              <a:moveTo>
                <a:pt x="686586" y="3422231"/>
              </a:moveTo>
              <a:arcTo wR="1941027" hR="1941027" stAng="7815688" swAng="758065"/>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0140368-67E9-4C76-9BDA-EAE1C722FC59}">
      <dsp:nvSpPr>
        <dsp:cNvPr id="0" name=""/>
        <dsp:cNvSpPr/>
      </dsp:nvSpPr>
      <dsp:spPr>
        <a:xfrm>
          <a:off x="430718" y="2923224"/>
          <a:ext cx="606037" cy="393924"/>
        </a:xfrm>
        <a:prstGeom prst="roundRect">
          <a:avLst/>
        </a:prstGeom>
        <a:solidFill>
          <a:srgbClr val="AF78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r-FR" sz="800" kern="1200" dirty="0"/>
            <a:t>Jeanne </a:t>
          </a:r>
        </a:p>
        <a:p>
          <a:pPr lvl="0" algn="ctr" defTabSz="355600">
            <a:lnSpc>
              <a:spcPct val="90000"/>
            </a:lnSpc>
            <a:spcBef>
              <a:spcPct val="0"/>
            </a:spcBef>
            <a:spcAft>
              <a:spcPct val="35000"/>
            </a:spcAft>
          </a:pPr>
          <a:r>
            <a:rPr lang="fr-FR" sz="800" kern="1200" dirty="0"/>
            <a:t>BERTAUT CE2</a:t>
          </a:r>
        </a:p>
      </dsp:txBody>
      <dsp:txXfrm>
        <a:off x="449948" y="2942454"/>
        <a:ext cx="567577" cy="355464"/>
      </dsp:txXfrm>
    </dsp:sp>
    <dsp:sp modelId="{55E11A89-22AB-481D-960A-AB496BF23966}">
      <dsp:nvSpPr>
        <dsp:cNvPr id="0" name=""/>
        <dsp:cNvSpPr/>
      </dsp:nvSpPr>
      <dsp:spPr>
        <a:xfrm>
          <a:off x="473688" y="208645"/>
          <a:ext cx="3882054" cy="3882054"/>
        </a:xfrm>
        <a:custGeom>
          <a:avLst/>
          <a:gdLst/>
          <a:ahLst/>
          <a:cxnLst/>
          <a:rect l="0" t="0" r="0" b="0"/>
          <a:pathLst>
            <a:path>
              <a:moveTo>
                <a:pt x="158434" y="2709109"/>
              </a:moveTo>
              <a:arcTo wR="1941027" hR="1941027" stAng="9401388" swAng="1038616"/>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0B92162-68E2-45C7-B2A6-369C91F555C8}">
      <dsp:nvSpPr>
        <dsp:cNvPr id="0" name=""/>
        <dsp:cNvSpPr/>
      </dsp:nvSpPr>
      <dsp:spPr>
        <a:xfrm>
          <a:off x="170669" y="1952710"/>
          <a:ext cx="606037" cy="393924"/>
        </a:xfrm>
        <a:prstGeom prst="roundRect">
          <a:avLst/>
        </a:prstGeom>
        <a:solidFill>
          <a:srgbClr val="AF78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r-FR" sz="800" kern="1200" dirty="0"/>
            <a:t>Valérie DISPENSA CM1/CM2</a:t>
          </a:r>
        </a:p>
      </dsp:txBody>
      <dsp:txXfrm>
        <a:off x="189899" y="1971940"/>
        <a:ext cx="567577" cy="355464"/>
      </dsp:txXfrm>
    </dsp:sp>
    <dsp:sp modelId="{FA72863D-EF39-45A6-88AF-853C4416EF48}">
      <dsp:nvSpPr>
        <dsp:cNvPr id="0" name=""/>
        <dsp:cNvSpPr/>
      </dsp:nvSpPr>
      <dsp:spPr>
        <a:xfrm>
          <a:off x="473688" y="208645"/>
          <a:ext cx="3882054" cy="3882054"/>
        </a:xfrm>
        <a:custGeom>
          <a:avLst/>
          <a:gdLst/>
          <a:ahLst/>
          <a:cxnLst/>
          <a:rect l="0" t="0" r="0" b="0"/>
          <a:pathLst>
            <a:path>
              <a:moveTo>
                <a:pt x="10653" y="1737942"/>
              </a:moveTo>
              <a:arcTo wR="1941027" hR="1941027" stAng="11160342" swAng="1072979"/>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20A45196-49F4-4A49-97D6-1267637C43D4}">
      <dsp:nvSpPr>
        <dsp:cNvPr id="0" name=""/>
        <dsp:cNvSpPr/>
      </dsp:nvSpPr>
      <dsp:spPr>
        <a:xfrm>
          <a:off x="219302" y="1000309"/>
          <a:ext cx="1028869" cy="357698"/>
        </a:xfrm>
        <a:prstGeom prst="roundRect">
          <a:avLst/>
        </a:prstGeom>
        <a:solidFill>
          <a:srgbClr val="AF78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r-FR" sz="800" kern="1200" dirty="0"/>
            <a:t>Isabelle MILLE</a:t>
          </a:r>
        </a:p>
        <a:p>
          <a:pPr lvl="0" algn="ctr" defTabSz="355600">
            <a:lnSpc>
              <a:spcPct val="90000"/>
            </a:lnSpc>
            <a:spcBef>
              <a:spcPct val="0"/>
            </a:spcBef>
            <a:spcAft>
              <a:spcPct val="35000"/>
            </a:spcAft>
          </a:pPr>
          <a:r>
            <a:rPr lang="fr-FR" sz="800" kern="1200" dirty="0"/>
            <a:t> RA </a:t>
          </a:r>
        </a:p>
      </dsp:txBody>
      <dsp:txXfrm>
        <a:off x="236763" y="1017770"/>
        <a:ext cx="993947" cy="322776"/>
      </dsp:txXfrm>
    </dsp:sp>
    <dsp:sp modelId="{21664462-F161-4CEE-A31F-3EB6211AAD4A}">
      <dsp:nvSpPr>
        <dsp:cNvPr id="0" name=""/>
        <dsp:cNvSpPr/>
      </dsp:nvSpPr>
      <dsp:spPr>
        <a:xfrm>
          <a:off x="524923" y="135447"/>
          <a:ext cx="3882054" cy="3882054"/>
        </a:xfrm>
        <a:custGeom>
          <a:avLst/>
          <a:gdLst/>
          <a:ahLst/>
          <a:cxnLst/>
          <a:rect l="0" t="0" r="0" b="0"/>
          <a:pathLst>
            <a:path>
              <a:moveTo>
                <a:pt x="327889" y="861503"/>
              </a:moveTo>
              <a:arcTo wR="1941027" hR="1941027" stAng="12827444" swAng="70221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B9A797B6-7CAF-45E1-817E-1C68DF2984FB}">
      <dsp:nvSpPr>
        <dsp:cNvPr id="0" name=""/>
        <dsp:cNvSpPr/>
      </dsp:nvSpPr>
      <dsp:spPr>
        <a:xfrm>
          <a:off x="862500" y="345276"/>
          <a:ext cx="936569" cy="344069"/>
        </a:xfrm>
        <a:prstGeom prst="roundRec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fr-FR" sz="800" kern="1200" dirty="0"/>
            <a:t>Alexandre PEUGET Surveillance </a:t>
          </a:r>
        </a:p>
      </dsp:txBody>
      <dsp:txXfrm>
        <a:off x="879296" y="362072"/>
        <a:ext cx="902977" cy="310477"/>
      </dsp:txXfrm>
    </dsp:sp>
    <dsp:sp modelId="{0DAEF7BF-ED67-4EBC-AE28-B8079497A4FB}">
      <dsp:nvSpPr>
        <dsp:cNvPr id="0" name=""/>
        <dsp:cNvSpPr/>
      </dsp:nvSpPr>
      <dsp:spPr>
        <a:xfrm>
          <a:off x="340279" y="239995"/>
          <a:ext cx="3882054" cy="3882054"/>
        </a:xfrm>
        <a:custGeom>
          <a:avLst/>
          <a:gdLst/>
          <a:ahLst/>
          <a:cxnLst/>
          <a:rect l="0" t="0" r="0" b="0"/>
          <a:pathLst>
            <a:path>
              <a:moveTo>
                <a:pt x="1312940" y="104429"/>
              </a:moveTo>
              <a:arcTo wR="1941027" hR="1941027" stAng="15067208" swAng="45606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D9630A-4011-4E44-BDE2-1DA0AE945F11}">
      <dsp:nvSpPr>
        <dsp:cNvPr id="0" name=""/>
        <dsp:cNvSpPr/>
      </dsp:nvSpPr>
      <dsp:spPr>
        <a:xfrm>
          <a:off x="1652027" y="308366"/>
          <a:ext cx="1183850" cy="753494"/>
        </a:xfrm>
        <a:prstGeom prst="roundRect">
          <a:avLst/>
        </a:prstGeom>
        <a:solidFill>
          <a:srgbClr val="AF78B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r-FR" sz="1000" kern="1200" dirty="0" smtClean="0"/>
            <a:t>Sandrine ROLLAND</a:t>
          </a:r>
        </a:p>
        <a:p>
          <a:pPr lvl="0" algn="ctr" defTabSz="444500">
            <a:lnSpc>
              <a:spcPct val="90000"/>
            </a:lnSpc>
            <a:spcBef>
              <a:spcPct val="0"/>
            </a:spcBef>
            <a:spcAft>
              <a:spcPct val="35000"/>
            </a:spcAft>
          </a:pPr>
          <a:r>
            <a:rPr lang="fr-FR" sz="1000" kern="1200" dirty="0" smtClean="0"/>
            <a:t>professeur </a:t>
          </a:r>
          <a:r>
            <a:rPr lang="fr-FR" sz="1000" kern="1200" dirty="0"/>
            <a:t>d’anglais </a:t>
          </a:r>
        </a:p>
      </dsp:txBody>
      <dsp:txXfrm>
        <a:off x="1688810" y="345149"/>
        <a:ext cx="1110284" cy="679928"/>
      </dsp:txXfrm>
    </dsp:sp>
    <dsp:sp modelId="{4DC1FF19-BF55-4253-AE9A-4268CA85733A}">
      <dsp:nvSpPr>
        <dsp:cNvPr id="0" name=""/>
        <dsp:cNvSpPr/>
      </dsp:nvSpPr>
      <dsp:spPr>
        <a:xfrm>
          <a:off x="717618" y="685113"/>
          <a:ext cx="3052668" cy="3052668"/>
        </a:xfrm>
        <a:custGeom>
          <a:avLst/>
          <a:gdLst/>
          <a:ahLst/>
          <a:cxnLst/>
          <a:rect l="0" t="0" r="0" b="0"/>
          <a:pathLst>
            <a:path>
              <a:moveTo>
                <a:pt x="2130571" y="124694"/>
              </a:moveTo>
              <a:arcTo wR="1526334" hR="1526334" stAng="17599233" swAng="3059812"/>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8FC6540-7962-41A4-BA51-EB6FFFFED97E}">
      <dsp:nvSpPr>
        <dsp:cNvPr id="0" name=""/>
        <dsp:cNvSpPr/>
      </dsp:nvSpPr>
      <dsp:spPr>
        <a:xfrm>
          <a:off x="3266813" y="1811768"/>
          <a:ext cx="1006945" cy="799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r-FR" sz="1000" kern="1200" dirty="0" smtClean="0"/>
            <a:t>Sœur Sagesse et Sœur </a:t>
          </a:r>
          <a:r>
            <a:rPr lang="fr-FR" sz="1000" kern="1200" dirty="0" err="1" smtClean="0"/>
            <a:t>Afflicta</a:t>
          </a:r>
          <a:r>
            <a:rPr lang="fr-FR" sz="1000" kern="1200" dirty="0" smtClean="0"/>
            <a:t> Catéchiste </a:t>
          </a:r>
          <a:r>
            <a:rPr lang="fr-FR" sz="1000" kern="1200" dirty="0"/>
            <a:t>du </a:t>
          </a:r>
          <a:r>
            <a:rPr lang="fr-FR" sz="1000" kern="1200" dirty="0" smtClean="0"/>
            <a:t>CE2 au CM2</a:t>
          </a:r>
          <a:endParaRPr lang="fr-FR" sz="1000" kern="1200" dirty="0"/>
        </a:p>
      </dsp:txBody>
      <dsp:txXfrm>
        <a:off x="3305835" y="1850790"/>
        <a:ext cx="928901" cy="721316"/>
      </dsp:txXfrm>
    </dsp:sp>
    <dsp:sp modelId="{6E19A1E1-D75E-4FDC-8585-10AA153E2F25}">
      <dsp:nvSpPr>
        <dsp:cNvPr id="0" name=""/>
        <dsp:cNvSpPr/>
      </dsp:nvSpPr>
      <dsp:spPr>
        <a:xfrm>
          <a:off x="743119" y="600825"/>
          <a:ext cx="3052668" cy="3052668"/>
        </a:xfrm>
        <a:custGeom>
          <a:avLst/>
          <a:gdLst/>
          <a:ahLst/>
          <a:cxnLst/>
          <a:rect l="0" t="0" r="0" b="0"/>
          <a:pathLst>
            <a:path>
              <a:moveTo>
                <a:pt x="2969886" y="2022170"/>
              </a:moveTo>
              <a:arcTo wR="1526334" hR="1526334" stAng="1137404" swAng="2851677"/>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B1206C72-1B5A-45CA-B915-16867849904C}">
      <dsp:nvSpPr>
        <dsp:cNvPr id="0" name=""/>
        <dsp:cNvSpPr/>
      </dsp:nvSpPr>
      <dsp:spPr>
        <a:xfrm>
          <a:off x="1637441" y="3272418"/>
          <a:ext cx="1229500" cy="79770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r-FR" sz="1000" kern="1200" dirty="0" err="1"/>
            <a:t>Amance</a:t>
          </a:r>
          <a:r>
            <a:rPr lang="fr-FR" sz="1000" kern="1200" dirty="0"/>
            <a:t> PREVOST ALLARD  Catéchiste </a:t>
          </a:r>
          <a:r>
            <a:rPr lang="fr-FR" sz="1000" kern="1200" dirty="0" smtClean="0"/>
            <a:t> MS/GS et CE1</a:t>
          </a:r>
          <a:endParaRPr lang="fr-FR" sz="1000" kern="1200" dirty="0"/>
        </a:p>
      </dsp:txBody>
      <dsp:txXfrm>
        <a:off x="1676382" y="3311359"/>
        <a:ext cx="1151618" cy="719825"/>
      </dsp:txXfrm>
    </dsp:sp>
    <dsp:sp modelId="{68E1017C-22E5-4820-9044-1921325EF09B}">
      <dsp:nvSpPr>
        <dsp:cNvPr id="0" name=""/>
        <dsp:cNvSpPr/>
      </dsp:nvSpPr>
      <dsp:spPr>
        <a:xfrm>
          <a:off x="692408" y="601700"/>
          <a:ext cx="3052668" cy="3052668"/>
        </a:xfrm>
        <a:custGeom>
          <a:avLst/>
          <a:gdLst/>
          <a:ahLst/>
          <a:cxnLst/>
          <a:rect l="0" t="0" r="0" b="0"/>
          <a:pathLst>
            <a:path>
              <a:moveTo>
                <a:pt x="933311" y="2932755"/>
              </a:moveTo>
              <a:arcTo wR="1526334" hR="1526334" stAng="6771773" swAng="289252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AF02911-7D0F-4449-A6BF-E8B0C14BFF3E}">
      <dsp:nvSpPr>
        <dsp:cNvPr id="0" name=""/>
        <dsp:cNvSpPr/>
      </dsp:nvSpPr>
      <dsp:spPr>
        <a:xfrm>
          <a:off x="201447" y="1811768"/>
          <a:ext cx="1032341" cy="7993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fr-FR" sz="1000" kern="1200" dirty="0"/>
            <a:t>Colette CHARRIER Catéchiste CP </a:t>
          </a:r>
        </a:p>
      </dsp:txBody>
      <dsp:txXfrm>
        <a:off x="240469" y="1850790"/>
        <a:ext cx="954297" cy="721316"/>
      </dsp:txXfrm>
    </dsp:sp>
    <dsp:sp modelId="{0A80A893-6D98-4019-9235-DED95C743FE4}">
      <dsp:nvSpPr>
        <dsp:cNvPr id="0" name=""/>
        <dsp:cNvSpPr/>
      </dsp:nvSpPr>
      <dsp:spPr>
        <a:xfrm>
          <a:off x="717618" y="685113"/>
          <a:ext cx="3052668" cy="3052668"/>
        </a:xfrm>
        <a:custGeom>
          <a:avLst/>
          <a:gdLst/>
          <a:ahLst/>
          <a:cxnLst/>
          <a:rect l="0" t="0" r="0" b="0"/>
          <a:pathLst>
            <a:path>
              <a:moveTo>
                <a:pt x="56819" y="1113754"/>
              </a:moveTo>
              <a:arcTo wR="1526334" hR="1526334" stAng="11740955" swAng="3059812"/>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A1B7E1F9-2B23-4950-98B7-C2406C5B19C2}" type="datetimeFigureOut">
              <a:rPr lang="fr-FR" smtClean="0"/>
              <a:t>07/10/2022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CCD109-B82C-430A-B401-5C6D10B6C98E}" type="slidenum">
              <a:rPr lang="fr-FR" smtClean="0"/>
              <a:t>‹N°›</a:t>
            </a:fld>
            <a:endParaRPr lang="fr-FR"/>
          </a:p>
        </p:txBody>
      </p:sp>
    </p:spTree>
    <p:extLst>
      <p:ext uri="{BB962C8B-B14F-4D97-AF65-F5344CB8AC3E}">
        <p14:creationId xmlns:p14="http://schemas.microsoft.com/office/powerpoint/2010/main" val="4290587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1B7E1F9-2B23-4950-98B7-C2406C5B19C2}" type="datetimeFigureOut">
              <a:rPr lang="fr-FR" smtClean="0"/>
              <a:t>07/10/2022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CCD109-B82C-430A-B401-5C6D10B6C98E}" type="slidenum">
              <a:rPr lang="fr-FR" smtClean="0"/>
              <a:t>‹N°›</a:t>
            </a:fld>
            <a:endParaRPr lang="fr-FR"/>
          </a:p>
        </p:txBody>
      </p:sp>
    </p:spTree>
    <p:extLst>
      <p:ext uri="{BB962C8B-B14F-4D97-AF65-F5344CB8AC3E}">
        <p14:creationId xmlns:p14="http://schemas.microsoft.com/office/powerpoint/2010/main" val="494161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1B7E1F9-2B23-4950-98B7-C2406C5B19C2}" type="datetimeFigureOut">
              <a:rPr lang="fr-FR" smtClean="0"/>
              <a:t>07/10/2022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CCD109-B82C-430A-B401-5C6D10B6C98E}" type="slidenum">
              <a:rPr lang="fr-FR" smtClean="0"/>
              <a:t>‹N°›</a:t>
            </a:fld>
            <a:endParaRPr lang="fr-FR"/>
          </a:p>
        </p:txBody>
      </p:sp>
    </p:spTree>
    <p:extLst>
      <p:ext uri="{BB962C8B-B14F-4D97-AF65-F5344CB8AC3E}">
        <p14:creationId xmlns:p14="http://schemas.microsoft.com/office/powerpoint/2010/main" val="940616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1B7E1F9-2B23-4950-98B7-C2406C5B19C2}" type="datetimeFigureOut">
              <a:rPr lang="fr-FR" smtClean="0"/>
              <a:t>07/10/2022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CCD109-B82C-430A-B401-5C6D10B6C98E}" type="slidenum">
              <a:rPr lang="fr-FR" smtClean="0"/>
              <a:t>‹N°›</a:t>
            </a:fld>
            <a:endParaRPr lang="fr-FR"/>
          </a:p>
        </p:txBody>
      </p:sp>
    </p:spTree>
    <p:extLst>
      <p:ext uri="{BB962C8B-B14F-4D97-AF65-F5344CB8AC3E}">
        <p14:creationId xmlns:p14="http://schemas.microsoft.com/office/powerpoint/2010/main" val="97182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A1B7E1F9-2B23-4950-98B7-C2406C5B19C2}" type="datetimeFigureOut">
              <a:rPr lang="fr-FR" smtClean="0"/>
              <a:t>07/10/2022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CCD109-B82C-430A-B401-5C6D10B6C98E}" type="slidenum">
              <a:rPr lang="fr-FR" smtClean="0"/>
              <a:t>‹N°›</a:t>
            </a:fld>
            <a:endParaRPr lang="fr-FR"/>
          </a:p>
        </p:txBody>
      </p:sp>
    </p:spTree>
    <p:extLst>
      <p:ext uri="{BB962C8B-B14F-4D97-AF65-F5344CB8AC3E}">
        <p14:creationId xmlns:p14="http://schemas.microsoft.com/office/powerpoint/2010/main" val="308616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A1B7E1F9-2B23-4950-98B7-C2406C5B19C2}" type="datetimeFigureOut">
              <a:rPr lang="fr-FR" smtClean="0"/>
              <a:t>07/10/2022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FCCD109-B82C-430A-B401-5C6D10B6C98E}" type="slidenum">
              <a:rPr lang="fr-FR" smtClean="0"/>
              <a:t>‹N°›</a:t>
            </a:fld>
            <a:endParaRPr lang="fr-FR"/>
          </a:p>
        </p:txBody>
      </p:sp>
    </p:spTree>
    <p:extLst>
      <p:ext uri="{BB962C8B-B14F-4D97-AF65-F5344CB8AC3E}">
        <p14:creationId xmlns:p14="http://schemas.microsoft.com/office/powerpoint/2010/main" val="3218643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1B7E1F9-2B23-4950-98B7-C2406C5B19C2}" type="datetimeFigureOut">
              <a:rPr lang="fr-FR" smtClean="0"/>
              <a:t>07/10/2022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FCCD109-B82C-430A-B401-5C6D10B6C98E}" type="slidenum">
              <a:rPr lang="fr-FR" smtClean="0"/>
              <a:t>‹N°›</a:t>
            </a:fld>
            <a:endParaRPr lang="fr-FR"/>
          </a:p>
        </p:txBody>
      </p:sp>
    </p:spTree>
    <p:extLst>
      <p:ext uri="{BB962C8B-B14F-4D97-AF65-F5344CB8AC3E}">
        <p14:creationId xmlns:p14="http://schemas.microsoft.com/office/powerpoint/2010/main" val="2733361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A1B7E1F9-2B23-4950-98B7-C2406C5B19C2}" type="datetimeFigureOut">
              <a:rPr lang="fr-FR" smtClean="0"/>
              <a:t>07/10/2022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FCCD109-B82C-430A-B401-5C6D10B6C98E}" type="slidenum">
              <a:rPr lang="fr-FR" smtClean="0"/>
              <a:t>‹N°›</a:t>
            </a:fld>
            <a:endParaRPr lang="fr-FR"/>
          </a:p>
        </p:txBody>
      </p:sp>
    </p:spTree>
    <p:extLst>
      <p:ext uri="{BB962C8B-B14F-4D97-AF65-F5344CB8AC3E}">
        <p14:creationId xmlns:p14="http://schemas.microsoft.com/office/powerpoint/2010/main" val="3956286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1B7E1F9-2B23-4950-98B7-C2406C5B19C2}" type="datetimeFigureOut">
              <a:rPr lang="fr-FR" smtClean="0"/>
              <a:t>07/10/2022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FCCD109-B82C-430A-B401-5C6D10B6C98E}" type="slidenum">
              <a:rPr lang="fr-FR" smtClean="0"/>
              <a:t>‹N°›</a:t>
            </a:fld>
            <a:endParaRPr lang="fr-FR"/>
          </a:p>
        </p:txBody>
      </p:sp>
    </p:spTree>
    <p:extLst>
      <p:ext uri="{BB962C8B-B14F-4D97-AF65-F5344CB8AC3E}">
        <p14:creationId xmlns:p14="http://schemas.microsoft.com/office/powerpoint/2010/main" val="656061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1B7E1F9-2B23-4950-98B7-C2406C5B19C2}" type="datetimeFigureOut">
              <a:rPr lang="fr-FR" smtClean="0"/>
              <a:t>07/10/2022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FCCD109-B82C-430A-B401-5C6D10B6C98E}" type="slidenum">
              <a:rPr lang="fr-FR" smtClean="0"/>
              <a:t>‹N°›</a:t>
            </a:fld>
            <a:endParaRPr lang="fr-FR"/>
          </a:p>
        </p:txBody>
      </p:sp>
    </p:spTree>
    <p:extLst>
      <p:ext uri="{BB962C8B-B14F-4D97-AF65-F5344CB8AC3E}">
        <p14:creationId xmlns:p14="http://schemas.microsoft.com/office/powerpoint/2010/main" val="3392504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A1B7E1F9-2B23-4950-98B7-C2406C5B19C2}" type="datetimeFigureOut">
              <a:rPr lang="fr-FR" smtClean="0"/>
              <a:t>07/10/2022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FCCD109-B82C-430A-B401-5C6D10B6C98E}" type="slidenum">
              <a:rPr lang="fr-FR" smtClean="0"/>
              <a:t>‹N°›</a:t>
            </a:fld>
            <a:endParaRPr lang="fr-FR"/>
          </a:p>
        </p:txBody>
      </p:sp>
    </p:spTree>
    <p:extLst>
      <p:ext uri="{BB962C8B-B14F-4D97-AF65-F5344CB8AC3E}">
        <p14:creationId xmlns:p14="http://schemas.microsoft.com/office/powerpoint/2010/main" val="979388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B7E1F9-2B23-4950-98B7-C2406C5B19C2}" type="datetimeFigureOut">
              <a:rPr lang="fr-FR" smtClean="0"/>
              <a:t>07/10/2022</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CCD109-B82C-430A-B401-5C6D10B6C98E}" type="slidenum">
              <a:rPr lang="fr-FR" smtClean="0"/>
              <a:t>‹N°›</a:t>
            </a:fld>
            <a:endParaRPr lang="fr-FR"/>
          </a:p>
        </p:txBody>
      </p:sp>
    </p:spTree>
    <p:extLst>
      <p:ext uri="{BB962C8B-B14F-4D97-AF65-F5344CB8AC3E}">
        <p14:creationId xmlns:p14="http://schemas.microsoft.com/office/powerpoint/2010/main" val="2218188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0" y="3018631"/>
            <a:ext cx="6096000" cy="369332"/>
          </a:xfrm>
          <a:prstGeom prst="rect">
            <a:avLst/>
          </a:prstGeom>
        </p:spPr>
        <p:txBody>
          <a:bodyPr>
            <a:spAutoFit/>
          </a:bodyPr>
          <a:lstStyle/>
          <a:p>
            <a:pPr algn="ctr">
              <a:spcAft>
                <a:spcPts val="800"/>
              </a:spcAft>
            </a:pPr>
            <a:r>
              <a:rPr lang="fr-FR" dirty="0">
                <a:solidFill>
                  <a:srgbClr val="0070C0"/>
                </a:solidFill>
                <a:latin typeface="Calibri" panose="020F0502020204030204" pitchFamily="34" charset="0"/>
                <a:ea typeface="Calibri" panose="020F0502020204030204" pitchFamily="34" charset="0"/>
                <a:cs typeface="Times New Roman" panose="02020603050405020304" pitchFamily="18" charset="0"/>
              </a:rPr>
              <a:t>2021-2026 </a:t>
            </a:r>
            <a:endParaRPr lang="fr-FR" sz="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11"/>
          <p:cNvSpPr/>
          <p:nvPr/>
        </p:nvSpPr>
        <p:spPr>
          <a:xfrm>
            <a:off x="964972" y="1037867"/>
            <a:ext cx="9490290" cy="1754326"/>
          </a:xfrm>
          <a:prstGeom prst="rect">
            <a:avLst/>
          </a:prstGeom>
          <a:noFill/>
        </p:spPr>
        <p:txBody>
          <a:bodyPr wrap="none" lIns="91440" tIns="45720" rIns="91440" bIns="45720">
            <a:spAutoFit/>
          </a:bodyPr>
          <a:lstStyle/>
          <a:p>
            <a:pPr algn="ctr"/>
            <a:r>
              <a:rPr lang="fr-FR"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Projet d’établissement de l’école</a:t>
            </a:r>
          </a:p>
          <a:p>
            <a:pPr algn="ctr"/>
            <a:r>
              <a:rPr lang="fr-FR"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Sainte Geneviève</a:t>
            </a:r>
          </a:p>
        </p:txBody>
      </p:sp>
      <p:pic>
        <p:nvPicPr>
          <p:cNvPr id="13" name="Image 12"/>
          <p:cNvPicPr>
            <a:picLocks noChangeAspect="1"/>
          </p:cNvPicPr>
          <p:nvPr/>
        </p:nvPicPr>
        <p:blipFill>
          <a:blip r:embed="rId2"/>
          <a:stretch>
            <a:fillRect/>
          </a:stretch>
        </p:blipFill>
        <p:spPr>
          <a:xfrm>
            <a:off x="3443507" y="3387963"/>
            <a:ext cx="5700493" cy="3268777"/>
          </a:xfrm>
          <a:prstGeom prst="rect">
            <a:avLst/>
          </a:prstGeom>
        </p:spPr>
      </p:pic>
    </p:spTree>
    <p:extLst>
      <p:ext uri="{BB962C8B-B14F-4D97-AF65-F5344CB8AC3E}">
        <p14:creationId xmlns:p14="http://schemas.microsoft.com/office/powerpoint/2010/main" val="253366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1021492" y="617838"/>
            <a:ext cx="2537254" cy="8649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dirty="0"/>
              <a:t>EDUCATION A LA CITOYENNETE</a:t>
            </a:r>
          </a:p>
          <a:p>
            <a:pPr algn="ctr"/>
            <a:r>
              <a:rPr lang="fr-FR" sz="900" dirty="0"/>
              <a:t>Devenir un citoyen responsable  </a:t>
            </a:r>
          </a:p>
        </p:txBody>
      </p:sp>
      <p:sp>
        <p:nvSpPr>
          <p:cNvPr id="6" name="Rectangle 5"/>
          <p:cNvSpPr/>
          <p:nvPr/>
        </p:nvSpPr>
        <p:spPr>
          <a:xfrm>
            <a:off x="313038" y="1955662"/>
            <a:ext cx="4596713" cy="3382336"/>
          </a:xfrm>
          <a:prstGeom prst="rect">
            <a:avLst/>
          </a:prstGeom>
        </p:spPr>
        <p:txBody>
          <a:bodyPr wrap="square">
            <a:spAutoFit/>
          </a:bodyPr>
          <a:lstStyle/>
          <a:p>
            <a:pPr marL="342900" lvl="0" indent="-342900" algn="just">
              <a:lnSpc>
                <a:spcPct val="107000"/>
              </a:lnSpc>
              <a:spcAft>
                <a:spcPts val="0"/>
              </a:spcAft>
              <a:buFont typeface="Wingdings" panose="05000000000000000000" pitchFamily="2" charset="2"/>
              <a:buChar char=""/>
            </a:pPr>
            <a:r>
              <a:rPr lang="fr-FR" sz="1100" dirty="0">
                <a:latin typeface="Calibri" panose="020F0502020204030204" pitchFamily="34" charset="0"/>
                <a:ea typeface="Calibri" panose="020F0502020204030204" pitchFamily="34" charset="0"/>
                <a:cs typeface="Times New Roman" panose="02020603050405020304" pitchFamily="18" charset="0"/>
              </a:rPr>
              <a:t>Participation aux conseils d’école des délégués de classe</a:t>
            </a:r>
          </a:p>
          <a:p>
            <a:pPr marL="228600" algn="just">
              <a:lnSpc>
                <a:spcPct val="107000"/>
              </a:lnSpc>
              <a:spcAft>
                <a:spcPts val="0"/>
              </a:spcAft>
            </a:pPr>
            <a:r>
              <a:rPr lang="fr-FR" sz="1100" dirty="0">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0"/>
              </a:spcAft>
              <a:buFont typeface="Wingdings" panose="05000000000000000000" pitchFamily="2" charset="2"/>
              <a:buChar char=""/>
            </a:pPr>
            <a:r>
              <a:rPr lang="fr-FR" sz="1100" dirty="0">
                <a:latin typeface="Calibri" panose="020F0502020204030204" pitchFamily="34" charset="0"/>
                <a:ea typeface="Calibri" panose="020F0502020204030204" pitchFamily="34" charset="0"/>
                <a:cs typeface="Times New Roman" panose="02020603050405020304" pitchFamily="18" charset="0"/>
              </a:rPr>
              <a:t>Participer à la vie de la commune en étant élu au Conseil Municipal des Jeunes de la ville d’Ollioules</a:t>
            </a:r>
          </a:p>
          <a:p>
            <a:pPr marL="342900" lvl="0" indent="-342900" algn="just">
              <a:lnSpc>
                <a:spcPct val="107000"/>
              </a:lnSpc>
              <a:spcAft>
                <a:spcPts val="0"/>
              </a:spcAft>
              <a:buFont typeface="Wingdings" panose="05000000000000000000" pitchFamily="2" charset="2"/>
              <a:buChar char=""/>
            </a:pP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Wingdings" panose="05000000000000000000" pitchFamily="2" charset="2"/>
              <a:buChar char=""/>
            </a:pPr>
            <a:r>
              <a:rPr lang="fr-FR" sz="1100" dirty="0">
                <a:latin typeface="Calibri" panose="020F0502020204030204" pitchFamily="34" charset="0"/>
                <a:ea typeface="Calibri" panose="020F0502020204030204" pitchFamily="34" charset="0"/>
                <a:cs typeface="Times New Roman" panose="02020603050405020304" pitchFamily="18" charset="0"/>
              </a:rPr>
              <a:t>Action de l’APEL, conférence pour les parents sur le harcèlement et les dangers des applications et d’internet</a:t>
            </a:r>
          </a:p>
          <a:p>
            <a:pPr marL="457200" algn="just">
              <a:lnSpc>
                <a:spcPct val="107000"/>
              </a:lnSpc>
              <a:spcAft>
                <a:spcPts val="0"/>
              </a:spcAft>
            </a:pPr>
            <a:r>
              <a:rPr lang="fr-FR" sz="1100" dirty="0">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0"/>
              </a:spcAft>
              <a:buFont typeface="Wingdings" panose="05000000000000000000" pitchFamily="2" charset="2"/>
              <a:buChar char=""/>
            </a:pPr>
            <a:r>
              <a:rPr lang="fr-FR" sz="1100" dirty="0">
                <a:latin typeface="Calibri" panose="020F0502020204030204" pitchFamily="34" charset="0"/>
                <a:ea typeface="Calibri" panose="020F0502020204030204" pitchFamily="34" charset="0"/>
                <a:cs typeface="Times New Roman" panose="02020603050405020304" pitchFamily="18" charset="0"/>
              </a:rPr>
              <a:t>Prévention des dangers d’Internet et des réseaux sociaux : intervention d’un policier, permis Internet en CM2</a:t>
            </a:r>
          </a:p>
          <a:p>
            <a:pPr marL="457200" algn="just">
              <a:lnSpc>
                <a:spcPct val="107000"/>
              </a:lnSpc>
              <a:spcAft>
                <a:spcPts val="0"/>
              </a:spcAft>
            </a:pPr>
            <a:r>
              <a:rPr lang="fr-FR" sz="1100" dirty="0">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Font typeface="Wingdings" panose="05000000000000000000" pitchFamily="2" charset="2"/>
              <a:buChar char=""/>
            </a:pPr>
            <a:r>
              <a:rPr lang="fr-FR" sz="1100" dirty="0">
                <a:latin typeface="Calibri" panose="020F0502020204030204" pitchFamily="34" charset="0"/>
                <a:ea typeface="Calibri" panose="020F0502020204030204" pitchFamily="34" charset="0"/>
                <a:cs typeface="Times New Roman" panose="02020603050405020304" pitchFamily="18" charset="0"/>
              </a:rPr>
              <a:t>Education au code de la route : permis piéton, permis vélo</a:t>
            </a:r>
          </a:p>
          <a:p>
            <a:pPr marL="342900" lvl="0" indent="-342900" algn="just">
              <a:lnSpc>
                <a:spcPct val="107000"/>
              </a:lnSpc>
              <a:spcAft>
                <a:spcPts val="800"/>
              </a:spcAft>
              <a:buFont typeface="Wingdings" panose="05000000000000000000" pitchFamily="2" charset="2"/>
              <a:buChar char=""/>
            </a:pPr>
            <a:r>
              <a:rPr lang="fr-FR" sz="1100" dirty="0">
                <a:latin typeface="Calibri" panose="020F0502020204030204" pitchFamily="34" charset="0"/>
                <a:ea typeface="Calibri" panose="020F0502020204030204" pitchFamily="34" charset="0"/>
                <a:cs typeface="Times New Roman" panose="02020603050405020304" pitchFamily="18" charset="0"/>
              </a:rPr>
              <a:t>Sensibilisation aux gestes des premiers secours</a:t>
            </a:r>
          </a:p>
          <a:p>
            <a:pPr marL="342900" lvl="0" indent="-342900" algn="just">
              <a:lnSpc>
                <a:spcPct val="107000"/>
              </a:lnSpc>
              <a:spcAft>
                <a:spcPts val="800"/>
              </a:spcAft>
              <a:buFont typeface="Wingdings" panose="05000000000000000000" pitchFamily="2" charset="2"/>
              <a:buChar char=""/>
            </a:pPr>
            <a:endParaRPr lang="fr-FR" sz="1100" dirty="0">
              <a:latin typeface="Calibri" panose="020F0502020204030204" pitchFamily="34" charset="0"/>
              <a:ea typeface="Calibri" panose="020F0502020204030204" pitchFamily="34" charset="0"/>
              <a:cs typeface="Times New Roman" panose="02020603050405020304" pitchFamily="18" charset="0"/>
            </a:endParaRPr>
          </a:p>
          <a:p>
            <a:r>
              <a:rPr lang="fr-FR" sz="1100" dirty="0">
                <a:latin typeface="Calibri" panose="020F0502020204030204" pitchFamily="34" charset="0"/>
                <a:ea typeface="Calibri" panose="020F0502020204030204" pitchFamily="34" charset="0"/>
                <a:cs typeface="Times New Roman" panose="02020603050405020304" pitchFamily="18" charset="0"/>
              </a:rPr>
              <a:t/>
            </a:r>
            <a:br>
              <a:rPr lang="fr-FR" sz="1100" dirty="0">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7" name="Ellipse 6"/>
          <p:cNvSpPr/>
          <p:nvPr/>
        </p:nvSpPr>
        <p:spPr>
          <a:xfrm>
            <a:off x="7611762" y="572529"/>
            <a:ext cx="2850292" cy="95558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50" dirty="0"/>
              <a:t>ACCUEIL DE L’AUTRE DANS SA DIFFERENCE </a:t>
            </a:r>
          </a:p>
        </p:txBody>
      </p:sp>
      <p:sp>
        <p:nvSpPr>
          <p:cNvPr id="8" name="Rectangle 7"/>
          <p:cNvSpPr/>
          <p:nvPr/>
        </p:nvSpPr>
        <p:spPr>
          <a:xfrm>
            <a:off x="5988908" y="1785457"/>
            <a:ext cx="6096000" cy="4319516"/>
          </a:xfrm>
          <a:prstGeom prst="rect">
            <a:avLst/>
          </a:prstGeom>
        </p:spPr>
        <p:txBody>
          <a:bodyPr>
            <a:spAutoFit/>
          </a:bodyPr>
          <a:lstStyle/>
          <a:p>
            <a:pPr lvl="0">
              <a:lnSpc>
                <a:spcPct val="107000"/>
              </a:lnSpc>
              <a:spcAft>
                <a:spcPts val="0"/>
              </a:spcAft>
            </a:pPr>
            <a:endParaRPr lang="fr-FR" sz="12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fr-FR" sz="1200" dirty="0"/>
              <a:t>➢ </a:t>
            </a:r>
            <a:r>
              <a:rPr lang="fr-FR" sz="1200" dirty="0">
                <a:latin typeface="Calibri" panose="020F0502020204030204" pitchFamily="34" charset="0"/>
                <a:ea typeface="Calibri" panose="020F0502020204030204" pitchFamily="34" charset="0"/>
                <a:cs typeface="Times New Roman" panose="02020603050405020304" pitchFamily="18" charset="0"/>
              </a:rPr>
              <a:t>Dans chaque classe, au quotidien : accueil personnalisé et adapté à chaque enfant.</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fr-FR" sz="1200" dirty="0">
                <a:latin typeface="Calibri" panose="020F0502020204030204" pitchFamily="34" charset="0"/>
                <a:ea typeface="Calibri" panose="020F0502020204030204" pitchFamily="34" charset="0"/>
                <a:cs typeface="Times New Roman" panose="02020603050405020304" pitchFamily="18" charset="0"/>
              </a:rPr>
              <a:t>      La deuxième semaine de rentrée : semaine de cohésion. </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0"/>
              </a:spcAft>
              <a:buFont typeface="Courier New" panose="02070309020205020404" pitchFamily="49" charset="0"/>
              <a:buChar char="o"/>
            </a:pPr>
            <a:r>
              <a:rPr lang="fr-FR" sz="1200" dirty="0">
                <a:latin typeface="Calibri" panose="020F0502020204030204" pitchFamily="34" charset="0"/>
                <a:ea typeface="Calibri" panose="020F0502020204030204" pitchFamily="34" charset="0"/>
                <a:cs typeface="Times New Roman" panose="02020603050405020304" pitchFamily="18" charset="0"/>
              </a:rPr>
              <a:t>Apprendre à se connaître dans chacune des classes mais aussi dans toute l’école </a:t>
            </a:r>
          </a:p>
          <a:p>
            <a:pPr marL="742950" lvl="1" indent="-285750">
              <a:lnSpc>
                <a:spcPct val="107000"/>
              </a:lnSpc>
              <a:spcAft>
                <a:spcPts val="0"/>
              </a:spcAft>
              <a:buFont typeface="Courier New" panose="02070309020205020404" pitchFamily="49" charset="0"/>
              <a:buChar char="o"/>
            </a:pPr>
            <a:r>
              <a:rPr lang="fr-FR" sz="1200" dirty="0">
                <a:latin typeface="Calibri" panose="020F0502020204030204" pitchFamily="34" charset="0"/>
                <a:ea typeface="Calibri" panose="020F0502020204030204" pitchFamily="34" charset="0"/>
                <a:cs typeface="Times New Roman" panose="02020603050405020304" pitchFamily="18" charset="0"/>
              </a:rPr>
              <a:t> partage de goûter ou repas selon les origines des familles </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0"/>
              </a:spcAft>
              <a:buFont typeface="Courier New" panose="02070309020205020404" pitchFamily="49" charset="0"/>
              <a:buChar char="o"/>
            </a:pPr>
            <a:r>
              <a:rPr lang="fr-FR" sz="1200" dirty="0">
                <a:latin typeface="Calibri" panose="020F0502020204030204" pitchFamily="34" charset="0"/>
                <a:ea typeface="Calibri" panose="020F0502020204030204" pitchFamily="34" charset="0"/>
                <a:cs typeface="Times New Roman" panose="02020603050405020304" pitchFamily="18" charset="0"/>
              </a:rPr>
              <a:t>récréations entre maternelle et primaire</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0"/>
              </a:spcAft>
              <a:buFont typeface="Courier New" panose="02070309020205020404" pitchFamily="49" charset="0"/>
              <a:buChar char="o"/>
            </a:pPr>
            <a:r>
              <a:rPr lang="fr-FR" sz="1200" dirty="0">
                <a:latin typeface="Calibri" panose="020F0502020204030204" pitchFamily="34" charset="0"/>
                <a:ea typeface="Calibri" panose="020F0502020204030204" pitchFamily="34" charset="0"/>
                <a:cs typeface="Times New Roman" panose="02020603050405020304" pitchFamily="18" charset="0"/>
              </a:rPr>
              <a:t>une sortie individuelle ludique - classe découverte </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fr-FR" sz="1200" dirty="0">
                <a:latin typeface="Calibri" panose="020F0502020204030204" pitchFamily="34" charset="0"/>
                <a:ea typeface="Calibri" panose="020F0502020204030204" pitchFamily="34" charset="0"/>
                <a:cs typeface="Times New Roman" panose="02020603050405020304" pitchFamily="18" charset="0"/>
              </a:rPr>
              <a:t>     2023-2024 : sensibilisation au handicap physique. </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0"/>
              </a:spcAft>
              <a:buFont typeface="Courier New" panose="02070309020205020404" pitchFamily="49" charset="0"/>
              <a:buChar char="o"/>
            </a:pPr>
            <a:r>
              <a:rPr lang="fr-FR" sz="1200" dirty="0">
                <a:latin typeface="Calibri" panose="020F0502020204030204" pitchFamily="34" charset="0"/>
                <a:ea typeface="Calibri" panose="020F0502020204030204" pitchFamily="34" charset="0"/>
                <a:cs typeface="Times New Roman" panose="02020603050405020304" pitchFamily="18" charset="0"/>
              </a:rPr>
              <a:t>Rencontre avec des athlètes rugby fauteuil Toulonnais</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0"/>
              </a:spcAft>
              <a:buFont typeface="Courier New" panose="02070309020205020404" pitchFamily="49" charset="0"/>
              <a:buChar char="o"/>
            </a:pPr>
            <a:r>
              <a:rPr lang="fr-FR" sz="1200" dirty="0">
                <a:latin typeface="Calibri" panose="020F0502020204030204" pitchFamily="34" charset="0"/>
                <a:ea typeface="Calibri" panose="020F0502020204030204" pitchFamily="34" charset="0"/>
                <a:cs typeface="Times New Roman" panose="02020603050405020304" pitchFamily="18" charset="0"/>
              </a:rPr>
              <a:t>Participation à la semaine du handicap à la Seyne sur mer</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0"/>
              </a:spcAft>
              <a:buFont typeface="Courier New" panose="02070309020205020404" pitchFamily="49" charset="0"/>
              <a:buChar char="o"/>
            </a:pPr>
            <a:r>
              <a:rPr lang="fr-FR" sz="1200" dirty="0" err="1">
                <a:latin typeface="Calibri" panose="020F0502020204030204" pitchFamily="34" charset="0"/>
                <a:ea typeface="Calibri" panose="020F0502020204030204" pitchFamily="34" charset="0"/>
                <a:cs typeface="Times New Roman" panose="02020603050405020304" pitchFamily="18" charset="0"/>
              </a:rPr>
              <a:t>Handi</a:t>
            </a:r>
            <a:r>
              <a:rPr lang="fr-FR" sz="1200" dirty="0">
                <a:latin typeface="Calibri" panose="020F0502020204030204" pitchFamily="34" charset="0"/>
                <a:ea typeface="Calibri" panose="020F0502020204030204" pitchFamily="34" charset="0"/>
                <a:cs typeface="Times New Roman" panose="02020603050405020304" pitchFamily="18" charset="0"/>
              </a:rPr>
              <a:t>-Olympiades à l’école : les ateliers proposés invitent les enfants à découvrir différents types d’handicap physique (yeux-jambe…) sous la forme de petits défis sportifs.</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fr-FR" sz="1200" dirty="0"/>
              <a:t>➢ </a:t>
            </a:r>
            <a:r>
              <a:rPr lang="fr-FR" sz="1200" dirty="0">
                <a:latin typeface="Calibri" panose="020F0502020204030204" pitchFamily="34" charset="0"/>
                <a:ea typeface="Calibri" panose="020F0502020204030204" pitchFamily="34" charset="0"/>
                <a:cs typeface="Times New Roman" panose="02020603050405020304" pitchFamily="18" charset="0"/>
              </a:rPr>
              <a:t>2024-2025 : sensibilisation aux troubles cognitifs</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0"/>
              </a:spcAft>
              <a:buFont typeface="Courier New" panose="02070309020205020404" pitchFamily="49" charset="0"/>
              <a:buChar char="o"/>
            </a:pPr>
            <a:r>
              <a:rPr lang="fr-FR" sz="1200" dirty="0">
                <a:latin typeface="Calibri" panose="020F0502020204030204" pitchFamily="34" charset="0"/>
                <a:ea typeface="Calibri" panose="020F0502020204030204" pitchFamily="34" charset="0"/>
                <a:cs typeface="Times New Roman" panose="02020603050405020304" pitchFamily="18" charset="0"/>
              </a:rPr>
              <a:t>Rencontres avec des médecins-ergothérapeutes-orthophonistes-</a:t>
            </a:r>
            <a:r>
              <a:rPr lang="fr-FR" sz="1200" dirty="0" err="1">
                <a:latin typeface="Calibri" panose="020F0502020204030204" pitchFamily="34" charset="0"/>
                <a:ea typeface="Calibri" panose="020F0502020204030204" pitchFamily="34" charset="0"/>
                <a:cs typeface="Times New Roman" panose="02020603050405020304" pitchFamily="18" charset="0"/>
              </a:rPr>
              <a:t>neuropsy</a:t>
            </a:r>
            <a:r>
              <a:rPr lang="fr-FR" sz="1200" dirty="0">
                <a:latin typeface="Calibri" panose="020F0502020204030204" pitchFamily="34" charset="0"/>
                <a:ea typeface="Calibri" panose="020F0502020204030204" pitchFamily="34" charset="0"/>
                <a:cs typeface="Times New Roman" panose="02020603050405020304" pitchFamily="18" charset="0"/>
              </a:rPr>
              <a:t>…</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0"/>
              </a:spcAft>
              <a:buFont typeface="Courier New" panose="02070309020205020404" pitchFamily="49" charset="0"/>
              <a:buChar char="o"/>
            </a:pPr>
            <a:r>
              <a:rPr lang="fr-FR" sz="1200" dirty="0">
                <a:latin typeface="Calibri" panose="020F0502020204030204" pitchFamily="34" charset="0"/>
                <a:ea typeface="Calibri" panose="020F0502020204030204" pitchFamily="34" charset="0"/>
                <a:cs typeface="Times New Roman" panose="02020603050405020304" pitchFamily="18" charset="0"/>
              </a:rPr>
              <a:t>En classe, par des lectures-films</a:t>
            </a:r>
            <a:endParaRPr lang="fr-FR" sz="1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Courier New" panose="02070309020205020404" pitchFamily="49" charset="0"/>
              <a:buChar char="o"/>
            </a:pPr>
            <a:r>
              <a:rPr lang="fr-FR" sz="1200" dirty="0">
                <a:latin typeface="Calibri" panose="020F0502020204030204" pitchFamily="34" charset="0"/>
                <a:ea typeface="Calibri" panose="020F0502020204030204" pitchFamily="34" charset="0"/>
                <a:cs typeface="Times New Roman" panose="02020603050405020304" pitchFamily="18" charset="0"/>
              </a:rPr>
              <a:t>Petit-déjeuner au restaurant Poséidon ESAT</a:t>
            </a:r>
          </a:p>
          <a:p>
            <a:pPr marL="742950" lvl="1" indent="-285750">
              <a:lnSpc>
                <a:spcPct val="107000"/>
              </a:lnSpc>
              <a:spcAft>
                <a:spcPts val="800"/>
              </a:spcAft>
              <a:buFont typeface="Courier New" panose="02070309020205020404" pitchFamily="49" charset="0"/>
              <a:buChar char="o"/>
            </a:pPr>
            <a:endParaRPr lang="fr-FR" sz="12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Courier New" panose="02070309020205020404" pitchFamily="49" charset="0"/>
              <a:buChar char="o"/>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Aft>
                <a:spcPts val="800"/>
              </a:spcAft>
              <a:buFont typeface="Courier New" panose="02070309020205020404" pitchFamily="49" charset="0"/>
              <a:buChar char="o"/>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5988908" y="2198130"/>
            <a:ext cx="332142" cy="276999"/>
          </a:xfrm>
          <a:prstGeom prst="rect">
            <a:avLst/>
          </a:prstGeom>
        </p:spPr>
        <p:txBody>
          <a:bodyPr wrap="none">
            <a:spAutoFit/>
          </a:bodyPr>
          <a:lstStyle/>
          <a:p>
            <a:r>
              <a:rPr lang="fr-FR" sz="1200" dirty="0"/>
              <a:t>➢</a:t>
            </a:r>
          </a:p>
        </p:txBody>
      </p:sp>
      <p:sp>
        <p:nvSpPr>
          <p:cNvPr id="4" name="Rectangle 3"/>
          <p:cNvSpPr/>
          <p:nvPr/>
        </p:nvSpPr>
        <p:spPr>
          <a:xfrm>
            <a:off x="5988908" y="3363098"/>
            <a:ext cx="332142" cy="276999"/>
          </a:xfrm>
          <a:prstGeom prst="rect">
            <a:avLst/>
          </a:prstGeom>
        </p:spPr>
        <p:txBody>
          <a:bodyPr wrap="none">
            <a:spAutoFit/>
          </a:bodyPr>
          <a:lstStyle/>
          <a:p>
            <a:r>
              <a:rPr lang="fr-FR" sz="1200" dirty="0"/>
              <a:t>➢</a:t>
            </a:r>
          </a:p>
        </p:txBody>
      </p:sp>
    </p:spTree>
    <p:extLst>
      <p:ext uri="{BB962C8B-B14F-4D97-AF65-F5344CB8AC3E}">
        <p14:creationId xmlns:p14="http://schemas.microsoft.com/office/powerpoint/2010/main" val="3745135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6520" y="853003"/>
            <a:ext cx="10515600" cy="2852737"/>
          </a:xfrm>
          <a:effectLst>
            <a:outerShdw blurRad="50800" dist="38100" dir="2700000" algn="tl" rotWithShape="0">
              <a:prstClr val="black">
                <a:alpha val="40000"/>
              </a:prstClr>
            </a:outerShdw>
          </a:effectLst>
        </p:spPr>
        <p:txBody>
          <a:bodyPr/>
          <a:lstStyle/>
          <a:p>
            <a:pPr algn="ctr"/>
            <a:r>
              <a:rPr lang="fr-FR" dirty="0">
                <a:solidFill>
                  <a:srgbClr val="00B0F0"/>
                </a:solidFill>
              </a:rPr>
              <a:t>AXE PEDAGOGIQUE </a:t>
            </a:r>
          </a:p>
        </p:txBody>
      </p:sp>
    </p:spTree>
    <p:extLst>
      <p:ext uri="{BB962C8B-B14F-4D97-AF65-F5344CB8AC3E}">
        <p14:creationId xmlns:p14="http://schemas.microsoft.com/office/powerpoint/2010/main" val="3495766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650790" y="535459"/>
            <a:ext cx="2875006" cy="930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dirty="0"/>
              <a:t>ANGLAIS </a:t>
            </a:r>
          </a:p>
          <a:p>
            <a:pPr algn="ctr"/>
            <a:r>
              <a:rPr lang="fr-FR" sz="800" dirty="0"/>
              <a:t>Renforcer la maîtrise de la langue anglais par une pratique quotidienne </a:t>
            </a:r>
          </a:p>
        </p:txBody>
      </p:sp>
      <p:sp>
        <p:nvSpPr>
          <p:cNvPr id="4" name="ZoneTexte 3"/>
          <p:cNvSpPr txBox="1"/>
          <p:nvPr/>
        </p:nvSpPr>
        <p:spPr>
          <a:xfrm>
            <a:off x="502508" y="1869989"/>
            <a:ext cx="3929449" cy="2031325"/>
          </a:xfrm>
          <a:prstGeom prst="rect">
            <a:avLst/>
          </a:prstGeom>
          <a:noFill/>
        </p:spPr>
        <p:txBody>
          <a:bodyPr wrap="square" rtlCol="0">
            <a:spAutoFit/>
          </a:bodyPr>
          <a:lstStyle/>
          <a:p>
            <a:r>
              <a:rPr lang="fr-FR" sz="1400" dirty="0"/>
              <a:t>➢ Rituels du matin en anglais, progressifs de la PS au CM2 </a:t>
            </a:r>
          </a:p>
          <a:p>
            <a:endParaRPr lang="fr-FR" sz="1400" dirty="0"/>
          </a:p>
          <a:p>
            <a:r>
              <a:rPr lang="fr-FR" sz="1400" dirty="0"/>
              <a:t>➢ Consignes de classe en anglais, progressifs du CP au CM2</a:t>
            </a:r>
          </a:p>
          <a:p>
            <a:endParaRPr lang="fr-FR" sz="1400" dirty="0"/>
          </a:p>
          <a:p>
            <a:r>
              <a:rPr lang="fr-FR" sz="1400" dirty="0"/>
              <a:t> ➢ L’anglais utilisé dans une autre matière (éducation physique et sportive ou art plastique), en cycle 3 </a:t>
            </a:r>
          </a:p>
        </p:txBody>
      </p:sp>
      <p:sp>
        <p:nvSpPr>
          <p:cNvPr id="5" name="Ellipse 4"/>
          <p:cNvSpPr/>
          <p:nvPr/>
        </p:nvSpPr>
        <p:spPr>
          <a:xfrm>
            <a:off x="7430531" y="547816"/>
            <a:ext cx="2957384" cy="9061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dirty="0"/>
              <a:t>LECTURE </a:t>
            </a:r>
          </a:p>
          <a:p>
            <a:pPr algn="ctr"/>
            <a:r>
              <a:rPr lang="fr-FR" sz="800" dirty="0"/>
              <a:t>Devenir un lecteur autonome qui prend plaisir à lire </a:t>
            </a:r>
          </a:p>
        </p:txBody>
      </p:sp>
      <p:sp>
        <p:nvSpPr>
          <p:cNvPr id="6" name="ZoneTexte 5"/>
          <p:cNvSpPr txBox="1"/>
          <p:nvPr/>
        </p:nvSpPr>
        <p:spPr>
          <a:xfrm>
            <a:off x="6705600" y="1985319"/>
            <a:ext cx="4646141" cy="2462213"/>
          </a:xfrm>
          <a:prstGeom prst="rect">
            <a:avLst/>
          </a:prstGeom>
          <a:noFill/>
        </p:spPr>
        <p:txBody>
          <a:bodyPr wrap="square" rtlCol="0">
            <a:spAutoFit/>
          </a:bodyPr>
          <a:lstStyle/>
          <a:p>
            <a:r>
              <a:rPr lang="fr-FR" sz="1400" dirty="0"/>
              <a:t>➢ « Silence on lit. » (quart d’heure quotidien de lecture plaisir</a:t>
            </a:r>
          </a:p>
          <a:p>
            <a:endParaRPr lang="fr-FR" sz="1400" dirty="0"/>
          </a:p>
          <a:p>
            <a:r>
              <a:rPr lang="fr-FR" sz="1400" dirty="0"/>
              <a:t> ➢ Projets interclasse de lecture offerte : les élèves vont lire chez les petits une histoire, lecture offerte  par les maîtresse juste pour le plaisir</a:t>
            </a:r>
          </a:p>
          <a:p>
            <a:endParaRPr lang="fr-FR" sz="1400" dirty="0"/>
          </a:p>
          <a:p>
            <a:r>
              <a:rPr lang="fr-FR" sz="1400" dirty="0"/>
              <a:t> ➢ Rallye-lecture : inciter les enfants à lire le plus possible en participant à un challenge</a:t>
            </a:r>
          </a:p>
          <a:p>
            <a:endParaRPr lang="fr-FR" sz="1400" dirty="0"/>
          </a:p>
          <a:p>
            <a:r>
              <a:rPr lang="fr-FR" sz="1400" dirty="0"/>
              <a:t>➢ Parcours littérature des grands classiques </a:t>
            </a:r>
          </a:p>
        </p:txBody>
      </p:sp>
    </p:spTree>
    <p:extLst>
      <p:ext uri="{BB962C8B-B14F-4D97-AF65-F5344CB8AC3E}">
        <p14:creationId xmlns:p14="http://schemas.microsoft.com/office/powerpoint/2010/main" val="2780766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576649" y="403654"/>
            <a:ext cx="3608173" cy="104620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dirty="0"/>
              <a:t>PARCOURS ART ET CULTURE</a:t>
            </a:r>
          </a:p>
          <a:p>
            <a:pPr algn="ctr"/>
            <a:r>
              <a:rPr lang="fr-FR" sz="800" dirty="0"/>
              <a:t>Contribuer à l’éveil culturel de tous les élèves par l’éducation artistiques</a:t>
            </a:r>
            <a:r>
              <a:rPr lang="fr-FR" sz="1000" dirty="0"/>
              <a:t> </a:t>
            </a:r>
          </a:p>
        </p:txBody>
      </p:sp>
      <p:sp>
        <p:nvSpPr>
          <p:cNvPr id="3" name="ZoneTexte 2"/>
          <p:cNvSpPr txBox="1"/>
          <p:nvPr/>
        </p:nvSpPr>
        <p:spPr>
          <a:xfrm>
            <a:off x="296562" y="1631092"/>
            <a:ext cx="4926227" cy="3754874"/>
          </a:xfrm>
          <a:prstGeom prst="rect">
            <a:avLst/>
          </a:prstGeom>
          <a:noFill/>
        </p:spPr>
        <p:txBody>
          <a:bodyPr wrap="square" rtlCol="0">
            <a:spAutoFit/>
          </a:bodyPr>
          <a:lstStyle/>
          <a:p>
            <a:pPr algn="just"/>
            <a:r>
              <a:rPr lang="fr-FR" sz="1400" dirty="0"/>
              <a:t>➢ 5 piliers étudiés chaque année : art plastique, musique/chant, cinéma, théâtre/danse, architecture</a:t>
            </a:r>
          </a:p>
          <a:p>
            <a:pPr algn="just"/>
            <a:endParaRPr lang="fr-FR" sz="1400" dirty="0"/>
          </a:p>
          <a:p>
            <a:pPr algn="just"/>
            <a:r>
              <a:rPr lang="fr-FR" sz="1400" dirty="0"/>
              <a:t> ➢ Découverte d’œuvres d’art en lien avec les projets de classe et reproduction« à la manière de » </a:t>
            </a:r>
          </a:p>
          <a:p>
            <a:pPr algn="just"/>
            <a:r>
              <a:rPr lang="fr-FR" sz="1400" dirty="0"/>
              <a:t>➢Tout au long de son parcours en maternelles et primaires un livre d’art suit l’élève.</a:t>
            </a:r>
          </a:p>
          <a:p>
            <a:pPr algn="just"/>
            <a:endParaRPr lang="fr-FR" sz="1400" dirty="0"/>
          </a:p>
          <a:p>
            <a:pPr algn="just"/>
            <a:r>
              <a:rPr lang="fr-FR" sz="1400" dirty="0"/>
              <a:t>➢Selon le niveau de classe une sortie « art »</a:t>
            </a:r>
          </a:p>
          <a:p>
            <a:pPr algn="just"/>
            <a:endParaRPr lang="fr-FR" sz="1400" dirty="0"/>
          </a:p>
          <a:p>
            <a:pPr algn="just"/>
            <a:r>
              <a:rPr lang="fr-FR" sz="1400" dirty="0"/>
              <a:t>➢Parcours littérature avec les grands classiques (Pagnol etc…)</a:t>
            </a:r>
          </a:p>
          <a:p>
            <a:pPr algn="just"/>
            <a:endParaRPr lang="fr-FR" sz="1400" dirty="0"/>
          </a:p>
          <a:p>
            <a:pPr algn="just"/>
            <a:endParaRPr lang="fr-FR" sz="1400" dirty="0"/>
          </a:p>
          <a:p>
            <a:pPr algn="just"/>
            <a:r>
              <a:rPr lang="fr-FR" sz="1400" dirty="0"/>
              <a:t>➢ « Un élève, une œuvre d’art » (exposé sur une œuvre d’art à faire découvrir à la classe) </a:t>
            </a:r>
          </a:p>
          <a:p>
            <a:pPr algn="just"/>
            <a:r>
              <a:rPr lang="fr-FR" sz="1400" dirty="0"/>
              <a:t>➢ Sorties scolaires en lien avec les arts (Ecole et Cinéma, Le Pôle, visite de musées, observation de notre environnement…) </a:t>
            </a:r>
          </a:p>
        </p:txBody>
      </p:sp>
      <p:sp>
        <p:nvSpPr>
          <p:cNvPr id="4" name="Ellipse 3"/>
          <p:cNvSpPr/>
          <p:nvPr/>
        </p:nvSpPr>
        <p:spPr>
          <a:xfrm>
            <a:off x="7661189" y="601362"/>
            <a:ext cx="3179806" cy="8484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dirty="0"/>
              <a:t>PEDAGOGIE ACTIVE ET DIFFERENCIE</a:t>
            </a:r>
          </a:p>
          <a:p>
            <a:pPr algn="ctr"/>
            <a:r>
              <a:rPr lang="fr-FR" sz="800" dirty="0"/>
              <a:t>Prendre en compte la diversité de chacun </a:t>
            </a:r>
            <a:r>
              <a:rPr lang="fr-FR" sz="1000" dirty="0"/>
              <a:t> </a:t>
            </a:r>
          </a:p>
        </p:txBody>
      </p:sp>
      <p:sp>
        <p:nvSpPr>
          <p:cNvPr id="5" name="ZoneTexte 4"/>
          <p:cNvSpPr txBox="1"/>
          <p:nvPr/>
        </p:nvSpPr>
        <p:spPr>
          <a:xfrm>
            <a:off x="6878595" y="1820563"/>
            <a:ext cx="5082746" cy="3754874"/>
          </a:xfrm>
          <a:prstGeom prst="rect">
            <a:avLst/>
          </a:prstGeom>
          <a:noFill/>
        </p:spPr>
        <p:txBody>
          <a:bodyPr wrap="square" rtlCol="0">
            <a:spAutoFit/>
          </a:bodyPr>
          <a:lstStyle/>
          <a:p>
            <a:r>
              <a:rPr lang="fr-FR" sz="1400" dirty="0"/>
              <a:t>➢ Différenciation pédagogique pour faire aller plus loin ceux qui ont des facilités tout en accompagnant les enfants à besoins éducatifs particuliers : </a:t>
            </a:r>
          </a:p>
          <a:p>
            <a:endParaRPr lang="fr-FR" sz="1400" dirty="0"/>
          </a:p>
          <a:p>
            <a:pPr algn="just"/>
            <a:r>
              <a:rPr lang="fr-FR" sz="1400" dirty="0"/>
              <a:t>	✓ adaptation des supports, contenus, évaluations… </a:t>
            </a:r>
          </a:p>
          <a:p>
            <a:r>
              <a:rPr lang="fr-FR" sz="1400" dirty="0"/>
              <a:t>	✓ travail en atelier, binôme, groupe de besoin… </a:t>
            </a:r>
          </a:p>
          <a:p>
            <a:r>
              <a:rPr lang="fr-FR" sz="1400" dirty="0"/>
              <a:t>	✓ adaptation passerelle </a:t>
            </a:r>
            <a:r>
              <a:rPr lang="fr-FR" sz="1400" dirty="0" err="1"/>
              <a:t>intercycle</a:t>
            </a:r>
            <a:r>
              <a:rPr lang="fr-FR" sz="1400" dirty="0"/>
              <a:t> </a:t>
            </a:r>
          </a:p>
          <a:p>
            <a:r>
              <a:rPr lang="fr-FR" sz="1400" dirty="0"/>
              <a:t>	✓ outils d’accompagnement (PPRE, PAP, PAI…)</a:t>
            </a:r>
          </a:p>
          <a:p>
            <a:r>
              <a:rPr lang="fr-FR" sz="1400" dirty="0"/>
              <a:t>	✓APC, RA </a:t>
            </a:r>
          </a:p>
          <a:p>
            <a:endParaRPr lang="fr-FR" sz="1400" dirty="0"/>
          </a:p>
          <a:p>
            <a:endParaRPr lang="fr-FR" sz="1400" dirty="0"/>
          </a:p>
          <a:p>
            <a:r>
              <a:rPr lang="fr-FR" sz="1400" dirty="0"/>
              <a:t> ➢ Enseigner autrement </a:t>
            </a:r>
          </a:p>
          <a:p>
            <a:endParaRPr lang="fr-FR" sz="1400" dirty="0"/>
          </a:p>
          <a:p>
            <a:r>
              <a:rPr lang="fr-FR" sz="1400" dirty="0"/>
              <a:t>	✓ « classe dehors » (une demi-journée hebdomadaire en PS)</a:t>
            </a:r>
          </a:p>
          <a:p>
            <a:r>
              <a:rPr lang="fr-FR" sz="1400" dirty="0"/>
              <a:t>	 ✓ Classes découvertes à thèmes (volcan, chevalerie, cinéma, mer, ski…)</a:t>
            </a:r>
          </a:p>
        </p:txBody>
      </p:sp>
    </p:spTree>
    <p:extLst>
      <p:ext uri="{BB962C8B-B14F-4D97-AF65-F5344CB8AC3E}">
        <p14:creationId xmlns:p14="http://schemas.microsoft.com/office/powerpoint/2010/main" val="3345634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effectLst>
            <a:outerShdw blurRad="50800" dist="38100" dir="2700000" algn="tl" rotWithShape="0">
              <a:prstClr val="black">
                <a:alpha val="40000"/>
              </a:prstClr>
            </a:outerShdw>
          </a:effectLst>
        </p:spPr>
        <p:txBody>
          <a:bodyPr/>
          <a:lstStyle/>
          <a:p>
            <a:r>
              <a:rPr lang="fr-FR" dirty="0">
                <a:solidFill>
                  <a:srgbClr val="00B0F0"/>
                </a:solidFill>
              </a:rPr>
              <a:t>PROJET PASTORAL </a:t>
            </a:r>
          </a:p>
        </p:txBody>
      </p:sp>
      <p:sp>
        <p:nvSpPr>
          <p:cNvPr id="3" name="Sous-titre 2"/>
          <p:cNvSpPr>
            <a:spLocks noGrp="1"/>
          </p:cNvSpPr>
          <p:nvPr>
            <p:ph type="subTitle" idx="1"/>
          </p:nvPr>
        </p:nvSpPr>
        <p:spPr/>
        <p:txBody>
          <a:bodyPr/>
          <a:lstStyle/>
          <a:p>
            <a:r>
              <a:rPr lang="fr-FR" dirty="0">
                <a:solidFill>
                  <a:srgbClr val="00B0F0"/>
                </a:solidFill>
              </a:rPr>
              <a:t>Faire connaître et aimer la personne de Jésus Christ à tous </a:t>
            </a:r>
          </a:p>
        </p:txBody>
      </p:sp>
    </p:spTree>
    <p:extLst>
      <p:ext uri="{BB962C8B-B14F-4D97-AF65-F5344CB8AC3E}">
        <p14:creationId xmlns:p14="http://schemas.microsoft.com/office/powerpoint/2010/main" val="1063892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906162" y="477795"/>
            <a:ext cx="3212757" cy="8814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La 1</a:t>
            </a:r>
            <a:r>
              <a:rPr lang="fr-FR" baseline="30000" dirty="0"/>
              <a:t>er</a:t>
            </a:r>
            <a:r>
              <a:rPr lang="fr-FR" dirty="0"/>
              <a:t> annonce de la foi chrétienne </a:t>
            </a:r>
          </a:p>
        </p:txBody>
      </p:sp>
      <p:sp>
        <p:nvSpPr>
          <p:cNvPr id="3" name="ZoneTexte 2"/>
          <p:cNvSpPr txBox="1"/>
          <p:nvPr/>
        </p:nvSpPr>
        <p:spPr>
          <a:xfrm>
            <a:off x="560173" y="1721708"/>
            <a:ext cx="4654378" cy="4524315"/>
          </a:xfrm>
          <a:prstGeom prst="rect">
            <a:avLst/>
          </a:prstGeom>
          <a:noFill/>
        </p:spPr>
        <p:txBody>
          <a:bodyPr wrap="square" rtlCol="0">
            <a:spAutoFit/>
          </a:bodyPr>
          <a:lstStyle/>
          <a:p>
            <a:pPr algn="just"/>
            <a:r>
              <a:rPr lang="fr-FR" sz="1200" dirty="0"/>
              <a:t>La première annonce c’est offrir à tous et à chacun la possibilité de découvrir le Christ, en se référant explicitement au message de l’Evangile.</a:t>
            </a:r>
          </a:p>
          <a:p>
            <a:endParaRPr lang="fr-FR" sz="1200" dirty="0"/>
          </a:p>
          <a:p>
            <a:pPr algn="just"/>
            <a:r>
              <a:rPr lang="fr-FR" sz="1200" dirty="0"/>
              <a:t>Comment le Christ est-il annoncé dans l’école ?</a:t>
            </a:r>
          </a:p>
          <a:p>
            <a:pPr algn="just"/>
            <a:endParaRPr lang="fr-FR" sz="1200" dirty="0"/>
          </a:p>
          <a:p>
            <a:pPr algn="just"/>
            <a:r>
              <a:rPr lang="fr-FR" sz="1200" dirty="0"/>
              <a:t>- Dans la classe : un temps de prière ou de recueillement quotidien en          lien avec la vie de classe,  passage du prêtre, coin de prière.</a:t>
            </a:r>
          </a:p>
          <a:p>
            <a:pPr marL="171450" indent="-171450" algn="just">
              <a:buFontTx/>
              <a:buChar char="-"/>
            </a:pPr>
            <a:r>
              <a:rPr lang="fr-FR" sz="1200" dirty="0"/>
              <a:t>Au  rythme de l’année liturgique : début d’année, célébration de l’Avent, Noël, Carême, Pâques, Sainte Geneviève</a:t>
            </a:r>
          </a:p>
          <a:p>
            <a:pPr marL="171450" indent="-171450" algn="just">
              <a:buFontTx/>
              <a:buChar char="-"/>
            </a:pPr>
            <a:endParaRPr lang="fr-FR" sz="1200" dirty="0"/>
          </a:p>
          <a:p>
            <a:pPr algn="just"/>
            <a:r>
              <a:rPr lang="fr-FR" sz="1200" dirty="0"/>
              <a:t>L’adulte leur communique l’importance d’apprendre  le respect de la religion, le respect des autres.</a:t>
            </a:r>
          </a:p>
          <a:p>
            <a:pPr algn="just"/>
            <a:endParaRPr lang="fr-FR" sz="1200" dirty="0"/>
          </a:p>
          <a:p>
            <a:pPr algn="just"/>
            <a:r>
              <a:rPr lang="fr-FR" sz="1200" dirty="0"/>
              <a:t>L’école est un lieu d’acculturation de la foi et d’évangélisation. Tous les enfants reçoivent la première annonce, ils assistent aux célébrations.</a:t>
            </a:r>
          </a:p>
          <a:p>
            <a:pPr algn="just"/>
            <a:r>
              <a:rPr lang="fr-FR" sz="1200" dirty="0"/>
              <a:t>La Première Annonce est proposée ouvertement à tous dans le respect de chacun.</a:t>
            </a:r>
          </a:p>
          <a:p>
            <a:pPr algn="just"/>
            <a:endParaRPr lang="fr-FR" sz="1200" dirty="0"/>
          </a:p>
          <a:p>
            <a:pPr algn="just"/>
            <a:r>
              <a:rPr lang="fr-FR" sz="1200" dirty="0"/>
              <a:t>Dès les toutes petites classes, nous vivons cette première annonce dans le déroulement de la journée, de l’année liturgique.</a:t>
            </a:r>
          </a:p>
          <a:p>
            <a:pPr algn="just"/>
            <a:r>
              <a:rPr lang="fr-FR" sz="1200" dirty="0"/>
              <a:t>L’implication des parents dans l’éveil à la foi (coopération école-famille) est indispensable. Les parents sont pleinement acteurs de la vie de l’école.</a:t>
            </a:r>
          </a:p>
        </p:txBody>
      </p:sp>
      <p:sp>
        <p:nvSpPr>
          <p:cNvPr id="4" name="Ellipse 3"/>
          <p:cNvSpPr/>
          <p:nvPr/>
        </p:nvSpPr>
        <p:spPr>
          <a:xfrm>
            <a:off x="7496432" y="502507"/>
            <a:ext cx="3385751" cy="856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Intériorité </a:t>
            </a:r>
          </a:p>
        </p:txBody>
      </p:sp>
      <p:sp>
        <p:nvSpPr>
          <p:cNvPr id="5" name="ZoneTexte 4"/>
          <p:cNvSpPr txBox="1"/>
          <p:nvPr/>
        </p:nvSpPr>
        <p:spPr>
          <a:xfrm>
            <a:off x="7447005" y="1911178"/>
            <a:ext cx="4003590" cy="954107"/>
          </a:xfrm>
          <a:prstGeom prst="rect">
            <a:avLst/>
          </a:prstGeom>
          <a:noFill/>
        </p:spPr>
        <p:txBody>
          <a:bodyPr wrap="square" rtlCol="0">
            <a:spAutoFit/>
          </a:bodyPr>
          <a:lstStyle/>
          <a:p>
            <a:pPr algn="just"/>
            <a:r>
              <a:rPr lang="fr-FR" sz="1400" dirty="0"/>
              <a:t>Prendre un temps pour réfléchir  et se calmer quand il y a une mauvaise action, chercher à comprendre les valeurs chrétiennes qui peuvent nous aider à progresser dans nos relations et dans nos actes.</a:t>
            </a:r>
          </a:p>
        </p:txBody>
      </p:sp>
    </p:spTree>
    <p:extLst>
      <p:ext uri="{BB962C8B-B14F-4D97-AF65-F5344CB8AC3E}">
        <p14:creationId xmlns:p14="http://schemas.microsoft.com/office/powerpoint/2010/main" val="796891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436605" y="296562"/>
            <a:ext cx="4036541" cy="11203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Une catéchèse adaptée : </a:t>
            </a:r>
          </a:p>
        </p:txBody>
      </p:sp>
      <p:sp>
        <p:nvSpPr>
          <p:cNvPr id="3" name="ZoneTexte 2"/>
          <p:cNvSpPr txBox="1"/>
          <p:nvPr/>
        </p:nvSpPr>
        <p:spPr>
          <a:xfrm>
            <a:off x="436605" y="1746422"/>
            <a:ext cx="4530811" cy="3754874"/>
          </a:xfrm>
          <a:prstGeom prst="rect">
            <a:avLst/>
          </a:prstGeom>
          <a:noFill/>
        </p:spPr>
        <p:txBody>
          <a:bodyPr wrap="square" rtlCol="0">
            <a:spAutoFit/>
          </a:bodyPr>
          <a:lstStyle/>
          <a:p>
            <a:pPr algn="just"/>
            <a:r>
              <a:rPr lang="fr-FR" sz="1400" dirty="0"/>
              <a:t>Dans chaque classe est proposée une découverte approfondie de la foi chrétienne, catéchèse adaptée à chaque âge.</a:t>
            </a:r>
          </a:p>
          <a:p>
            <a:pPr algn="just"/>
            <a:endParaRPr lang="fr-FR" sz="1400" dirty="0"/>
          </a:p>
          <a:p>
            <a:pPr algn="just"/>
            <a:r>
              <a:rPr lang="fr-FR" sz="1400" dirty="0"/>
              <a:t>La catéchèse se caractérise par : </a:t>
            </a:r>
          </a:p>
          <a:p>
            <a:pPr algn="just"/>
            <a:endParaRPr lang="fr-FR" sz="1400" dirty="0"/>
          </a:p>
          <a:p>
            <a:pPr algn="just"/>
            <a:r>
              <a:rPr lang="fr-FR" sz="1400" dirty="0"/>
              <a:t>-  le contenu</a:t>
            </a:r>
          </a:p>
          <a:p>
            <a:pPr algn="just"/>
            <a:r>
              <a:rPr lang="fr-FR" sz="1400" dirty="0"/>
              <a:t>-  l’apprentissage de la prière chrétienne</a:t>
            </a:r>
          </a:p>
          <a:p>
            <a:pPr algn="just"/>
            <a:r>
              <a:rPr lang="fr-FR" sz="1400" dirty="0"/>
              <a:t>- l’expérience de vie d’amitié avec Dieu et vivre la foi      chrétienne</a:t>
            </a:r>
          </a:p>
          <a:p>
            <a:pPr algn="just"/>
            <a:r>
              <a:rPr lang="fr-FR" sz="1400" dirty="0"/>
              <a:t>-  la lecture de la parole de Dieu en Eglise.</a:t>
            </a:r>
          </a:p>
          <a:p>
            <a:pPr algn="just"/>
            <a:endParaRPr lang="fr-FR" sz="1400" dirty="0"/>
          </a:p>
          <a:p>
            <a:pPr algn="just"/>
            <a:r>
              <a:rPr lang="fr-FR" sz="1400" dirty="0"/>
              <a:t>On met à la disposition de tous ceux qui le désirent les moyens adaptés pour grandir dans la foi, par la catéchèse ordonnée systématique et organique,  par les activités d’approfondissement de la foi, ainsi que la préparation aux sacrements.</a:t>
            </a:r>
          </a:p>
        </p:txBody>
      </p:sp>
      <p:sp>
        <p:nvSpPr>
          <p:cNvPr id="4" name="Ellipse 3"/>
          <p:cNvSpPr/>
          <p:nvPr/>
        </p:nvSpPr>
        <p:spPr>
          <a:xfrm>
            <a:off x="7570573" y="345989"/>
            <a:ext cx="3468130" cy="10214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Proposition sacramentelles :</a:t>
            </a:r>
          </a:p>
        </p:txBody>
      </p:sp>
      <p:sp>
        <p:nvSpPr>
          <p:cNvPr id="5" name="ZoneTexte 4"/>
          <p:cNvSpPr txBox="1"/>
          <p:nvPr/>
        </p:nvSpPr>
        <p:spPr>
          <a:xfrm>
            <a:off x="6903308" y="1746422"/>
            <a:ext cx="4876800" cy="3108543"/>
          </a:xfrm>
          <a:prstGeom prst="rect">
            <a:avLst/>
          </a:prstGeom>
          <a:noFill/>
        </p:spPr>
        <p:txBody>
          <a:bodyPr wrap="square" rtlCol="0">
            <a:spAutoFit/>
          </a:bodyPr>
          <a:lstStyle/>
          <a:p>
            <a:r>
              <a:rPr lang="fr-FR" sz="1400" dirty="0"/>
              <a:t>Notre établissement catholique est inséré par ses activités dans la vie de l’Eglise locale ; il participe à la communauté paroissiale et diocésaine.</a:t>
            </a:r>
          </a:p>
          <a:p>
            <a:endParaRPr lang="fr-FR" sz="1400" dirty="0"/>
          </a:p>
          <a:p>
            <a:r>
              <a:rPr lang="fr-FR" sz="1400" dirty="0"/>
              <a:t>La vie sacramentelle est réalisée en lien avec la paroisse. La paroisse, elle-même reprend les directives diocésaines : </a:t>
            </a:r>
          </a:p>
          <a:p>
            <a:endParaRPr lang="fr-FR" sz="1400" dirty="0"/>
          </a:p>
          <a:p>
            <a:r>
              <a:rPr lang="fr-FR" sz="1400" dirty="0"/>
              <a:t>- Soit 2 ans de catéchèse pour recevoir le Baptême</a:t>
            </a:r>
          </a:p>
          <a:p>
            <a:pPr marL="285750" indent="-285750">
              <a:buFontTx/>
              <a:buChar char="-"/>
            </a:pPr>
            <a:endParaRPr lang="fr-FR" sz="1400" dirty="0"/>
          </a:p>
          <a:p>
            <a:r>
              <a:rPr lang="fr-FR" sz="1400" dirty="0"/>
              <a:t>- Soit 2 ans de catéchèse pour préparer la 1</a:t>
            </a:r>
            <a:r>
              <a:rPr lang="fr-FR" sz="1400" baseline="30000" dirty="0"/>
              <a:t>ère</a:t>
            </a:r>
            <a:r>
              <a:rPr lang="fr-FR" sz="1400" dirty="0"/>
              <a:t> communion  en    CM1(sacrement de réconciliation et première eucharistie)</a:t>
            </a:r>
          </a:p>
          <a:p>
            <a:pPr marL="285750" indent="-285750">
              <a:buFontTx/>
              <a:buChar char="-"/>
            </a:pPr>
            <a:endParaRPr lang="fr-FR" sz="1400" dirty="0"/>
          </a:p>
          <a:p>
            <a:r>
              <a:rPr lang="fr-FR" sz="1400" dirty="0"/>
              <a:t>- Confession proposée à Noël et à Pâques, à partir de l’année du  CP</a:t>
            </a:r>
          </a:p>
        </p:txBody>
      </p:sp>
    </p:spTree>
    <p:extLst>
      <p:ext uri="{BB962C8B-B14F-4D97-AF65-F5344CB8AC3E}">
        <p14:creationId xmlns:p14="http://schemas.microsoft.com/office/powerpoint/2010/main" val="1662626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06972" y="2004969"/>
            <a:ext cx="6884719" cy="2554545"/>
          </a:xfrm>
          <a:prstGeom prst="rect">
            <a:avLst/>
          </a:prstGeom>
          <a:noFill/>
        </p:spPr>
        <p:txBody>
          <a:bodyPr wrap="square" lIns="91440" tIns="45720" rIns="91440" bIns="45720">
            <a:spAutoFit/>
          </a:bodyPr>
          <a:lstStyle/>
          <a:p>
            <a:pPr algn="ctr"/>
            <a:r>
              <a:rPr lang="fr-FR"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Historique de l’école </a:t>
            </a:r>
          </a:p>
        </p:txBody>
      </p:sp>
    </p:spTree>
    <p:extLst>
      <p:ext uri="{BB962C8B-B14F-4D97-AF65-F5344CB8AC3E}">
        <p14:creationId xmlns:p14="http://schemas.microsoft.com/office/powerpoint/2010/main" val="2302246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p:cNvPicPr>
            <a:picLocks noChangeAspect="1"/>
          </p:cNvPicPr>
          <p:nvPr/>
        </p:nvPicPr>
        <p:blipFill>
          <a:blip r:embed="rId2"/>
          <a:stretch>
            <a:fillRect/>
          </a:stretch>
        </p:blipFill>
        <p:spPr>
          <a:xfrm>
            <a:off x="6120427" y="662730"/>
            <a:ext cx="2152259" cy="1612084"/>
          </a:xfrm>
          <a:prstGeom prst="rect">
            <a:avLst/>
          </a:prstGeom>
        </p:spPr>
      </p:pic>
      <p:sp>
        <p:nvSpPr>
          <p:cNvPr id="4" name="Rectangle 3"/>
          <p:cNvSpPr/>
          <p:nvPr/>
        </p:nvSpPr>
        <p:spPr>
          <a:xfrm>
            <a:off x="57982" y="260059"/>
            <a:ext cx="4351090" cy="4842351"/>
          </a:xfrm>
          <a:prstGeom prst="rect">
            <a:avLst/>
          </a:prstGeom>
        </p:spPr>
        <p:txBody>
          <a:bodyPr wrap="square">
            <a:spAutoFit/>
          </a:bodyPr>
          <a:lstStyle/>
          <a:p>
            <a:pPr algn="just">
              <a:spcAft>
                <a:spcPts val="800"/>
              </a:spcAft>
            </a:pPr>
            <a:r>
              <a:rPr lang="fr-FR" sz="1400" dirty="0">
                <a:latin typeface="Calibri" panose="020F0502020204030204" pitchFamily="34" charset="0"/>
                <a:ea typeface="Calibri" panose="020F0502020204030204" pitchFamily="34" charset="0"/>
                <a:cs typeface="Times New Roman" panose="02020603050405020304" pitchFamily="18" charset="0"/>
              </a:rPr>
              <a:t>Autrefois située au centre de la ville, l’école était  installée dans une chapelle dite des Pénitents Blancs, édifiée en 1667, pour l’accueil des Pèlerins de Compostelle.</a:t>
            </a:r>
          </a:p>
          <a:p>
            <a:pPr algn="just">
              <a:spcAft>
                <a:spcPts val="800"/>
              </a:spcAft>
            </a:pPr>
            <a:r>
              <a:rPr lang="fr-FR" sz="1400" dirty="0">
                <a:latin typeface="Calibri" panose="020F0502020204030204" pitchFamily="34" charset="0"/>
                <a:ea typeface="Calibri" panose="020F0502020204030204" pitchFamily="34" charset="0"/>
                <a:cs typeface="Times New Roman" panose="02020603050405020304" pitchFamily="18" charset="0"/>
              </a:rPr>
              <a:t>A la révolution, elle est vendue à un boucher d’Ollioules qui la transforme en « </a:t>
            </a:r>
            <a:r>
              <a:rPr lang="fr-FR" sz="1400" dirty="0" err="1">
                <a:latin typeface="Calibri" panose="020F0502020204030204" pitchFamily="34" charset="0"/>
                <a:ea typeface="Calibri" panose="020F0502020204030204" pitchFamily="34" charset="0"/>
                <a:cs typeface="Times New Roman" panose="02020603050405020304" pitchFamily="18" charset="0"/>
              </a:rPr>
              <a:t>égorgerie</a:t>
            </a:r>
            <a:r>
              <a:rPr lang="fr-FR" sz="1400" dirty="0">
                <a:latin typeface="Calibri" panose="020F0502020204030204" pitchFamily="34" charset="0"/>
                <a:ea typeface="Calibri" panose="020F0502020204030204" pitchFamily="34" charset="0"/>
                <a:cs typeface="Times New Roman" panose="02020603050405020304" pitchFamily="18" charset="0"/>
              </a:rPr>
              <a:t> ». Rendue au culte sous le nom de chapelle « Saint Baptiste », elle est transformée en école privée en 1893 pour garçons adultes. Les sœurs de Gap  la dirigent jusqu’en 1976.la direction devient alors laïque et de nombreux changements interviennent.</a:t>
            </a:r>
          </a:p>
          <a:p>
            <a:pPr algn="just">
              <a:spcAft>
                <a:spcPts val="800"/>
              </a:spcAft>
            </a:pPr>
            <a:r>
              <a:rPr lang="fr-FR" sz="1400" dirty="0">
                <a:latin typeface="Calibri" panose="020F0502020204030204" pitchFamily="34" charset="0"/>
                <a:ea typeface="Calibri" panose="020F0502020204030204" pitchFamily="34" charset="0"/>
                <a:cs typeface="Times New Roman" panose="02020603050405020304" pitchFamily="18" charset="0"/>
              </a:rPr>
              <a:t>Depuis septembre 2015, l’école Sainte Geneviève accueille les élèves dans les nouveaux locaux qui se situent 681 avenue Jean Monnet à Ollioules.</a:t>
            </a:r>
          </a:p>
          <a:p>
            <a:pPr algn="just">
              <a:spcAft>
                <a:spcPts val="800"/>
              </a:spcAft>
            </a:pPr>
            <a:r>
              <a:rPr lang="fr-FR" sz="1400" dirty="0">
                <a:latin typeface="Calibri" panose="020F0502020204030204" pitchFamily="34" charset="0"/>
                <a:ea typeface="Calibri" panose="020F0502020204030204" pitchFamily="34" charset="0"/>
                <a:cs typeface="Times New Roman" panose="02020603050405020304" pitchFamily="18" charset="0"/>
              </a:rPr>
              <a:t> L’école Sainte Geneviève est un Etablissement Catholique Privé, sous contrat d’association avec l’Etat, assumant ses missions au sein du Service Public d’Education Nationale, conformément aux dispositions de la loi Debré de 1959.</a:t>
            </a:r>
          </a:p>
          <a:p>
            <a:pPr algn="just">
              <a:spcAft>
                <a:spcPts val="800"/>
              </a:spcAft>
            </a:pP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6493079" y="2681234"/>
            <a:ext cx="5419287" cy="4298613"/>
          </a:xfrm>
          <a:prstGeom prst="rect">
            <a:avLst/>
          </a:prstGeom>
        </p:spPr>
        <p:txBody>
          <a:bodyPr wrap="square">
            <a:spAutoFit/>
          </a:bodyPr>
          <a:lstStyle/>
          <a:p>
            <a:pPr algn="just">
              <a:spcAft>
                <a:spcPts val="800"/>
              </a:spcAft>
            </a:pPr>
            <a:r>
              <a:rPr lang="fr-FR" sz="1400" dirty="0">
                <a:latin typeface="Calibri" panose="020F0502020204030204" pitchFamily="34" charset="0"/>
                <a:ea typeface="Calibri" panose="020F0502020204030204" pitchFamily="34" charset="0"/>
                <a:cs typeface="Times New Roman" panose="02020603050405020304" pitchFamily="18" charset="0"/>
              </a:rPr>
              <a:t>A ce titre, elle est un lieu de large accueil à des élèves, des parents d’élèves, des enseignants, des personnels administratifs, de service et d’éducation, à des bénévoles, etc. dont les aspirations, les situations de vie et les convictions forment, par leur diversité potentielle, comme une belle et riche mosaïque. Nous sommes donc tous invités, au sein de notre école, à apporter notre contribution originale à l’œuvre commune, dans le cadre général des obligations qui sont les nôtres, tant vis à vis de l’Etat qu’à l’égard de l’Eglise Catholique. </a:t>
            </a:r>
            <a:r>
              <a:rPr lang="fr-FR" sz="1400" i="1" dirty="0">
                <a:latin typeface="Calibri" panose="020F0502020204030204" pitchFamily="34" charset="0"/>
                <a:ea typeface="Calibri" panose="020F0502020204030204" pitchFamily="34" charset="0"/>
                <a:cs typeface="Times New Roman" panose="02020603050405020304" pitchFamily="18" charset="0"/>
              </a:rPr>
              <a:t>(« Ainsi, « sous un certain aspect, l’Ecole Catholique est une structure civile avec des buts, des méthodes, des caractéristiques semblables à n’importe quelle institution scolaire. Sous un autre aspect, elle se présente aussi comme une communauté chrétienne ayant pour base un projet éducatif enraciné dans le Christ et son Evangile ». Cf. </a:t>
            </a:r>
            <a:r>
              <a:rPr lang="fr-FR" sz="1400" dirty="0">
                <a:latin typeface="Calibri" panose="020F0502020204030204" pitchFamily="34" charset="0"/>
                <a:ea typeface="Calibri" panose="020F0502020204030204" pitchFamily="34" charset="0"/>
                <a:cs typeface="Times New Roman" panose="02020603050405020304" pitchFamily="18" charset="0"/>
              </a:rPr>
              <a:t>«Statut de l’Enseignement Catholique de France» - 14 mai 1996 et 11 mars 1996, Préambule 1</a:t>
            </a:r>
            <a:r>
              <a:rPr lang="fr-FR" sz="1400" i="1" dirty="0">
                <a:latin typeface="Calibri" panose="020F0502020204030204" pitchFamily="34" charset="0"/>
                <a:ea typeface="Calibri" panose="020F0502020204030204" pitchFamily="34" charset="0"/>
                <a:cs typeface="Times New Roman" panose="02020603050405020304" pitchFamily="18" charset="0"/>
              </a:rPr>
              <a:t>.</a:t>
            </a:r>
            <a:endParaRPr lang="fr-FR" sz="1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fr-FR" sz="1400" dirty="0">
                <a:latin typeface="Calibri" panose="020F0502020204030204" pitchFamily="34" charset="0"/>
                <a:ea typeface="Calibri" panose="020F0502020204030204" pitchFamily="34" charset="0"/>
                <a:cs typeface="Times New Roman" panose="02020603050405020304" pitchFamily="18" charset="0"/>
              </a:rPr>
              <a:t>Pour connaître davantage l’histoire de Sainte Geneviève vous pouvez vous procurer le livre : « Sainte Geneviève ou la passion d’instruire » éditions Presses du Midi auteur Claude </a:t>
            </a:r>
            <a:r>
              <a:rPr lang="fr-FR" sz="1400" dirty="0" err="1">
                <a:latin typeface="Calibri" panose="020F0502020204030204" pitchFamily="34" charset="0"/>
                <a:ea typeface="Calibri" panose="020F0502020204030204" pitchFamily="34" charset="0"/>
                <a:cs typeface="Times New Roman" panose="02020603050405020304" pitchFamily="18" charset="0"/>
              </a:rPr>
              <a:t>Secondi</a:t>
            </a:r>
            <a:r>
              <a:rPr lang="fr-FR" sz="1400" dirty="0">
                <a:latin typeface="Calibri" panose="020F0502020204030204" pitchFamily="34" charset="0"/>
                <a:ea typeface="Calibri" panose="020F0502020204030204" pitchFamily="34" charset="0"/>
                <a:cs typeface="Times New Roman" panose="02020603050405020304" pitchFamily="18" charset="0"/>
              </a:rPr>
              <a:t> parution 24 juin 2016</a:t>
            </a:r>
            <a:r>
              <a:rPr lang="fr-FR" dirty="0">
                <a:latin typeface="Calibri" panose="020F0502020204030204" pitchFamily="34" charset="0"/>
                <a:ea typeface="Calibri" panose="020F0502020204030204" pitchFamily="34" charset="0"/>
                <a:cs typeface="Times New Roman" panose="02020603050405020304" pitchFamily="18" charset="0"/>
              </a:rPr>
              <a:t>.</a:t>
            </a:r>
            <a:endParaRPr lang="fr-FR" sz="16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fr-FR" dirty="0">
                <a:latin typeface="Calibri" panose="020F0502020204030204" pitchFamily="34" charset="0"/>
                <a:ea typeface="Calibri" panose="020F0502020204030204" pitchFamily="34" charset="0"/>
                <a:cs typeface="Times New Roman" panose="02020603050405020304" pitchFamily="18" charset="0"/>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 5" descr="Chapelle des Pénitents"/>
          <p:cNvPicPr/>
          <p:nvPr/>
        </p:nvPicPr>
        <p:blipFill>
          <a:blip r:embed="rId3">
            <a:extLst>
              <a:ext uri="{28A0092B-C50C-407E-A947-70E740481C1C}">
                <a14:useLocalDpi xmlns:a14="http://schemas.microsoft.com/office/drawing/2010/main" val="0"/>
              </a:ext>
            </a:extLst>
          </a:blip>
          <a:srcRect/>
          <a:stretch>
            <a:fillRect/>
          </a:stretch>
        </p:blipFill>
        <p:spPr bwMode="auto">
          <a:xfrm>
            <a:off x="1429007" y="5102411"/>
            <a:ext cx="2401588" cy="1037396"/>
          </a:xfrm>
          <a:prstGeom prst="rect">
            <a:avLst/>
          </a:prstGeom>
          <a:noFill/>
          <a:ln>
            <a:noFill/>
          </a:ln>
        </p:spPr>
      </p:pic>
    </p:spTree>
    <p:extLst>
      <p:ext uri="{BB962C8B-B14F-4D97-AF65-F5344CB8AC3E}">
        <p14:creationId xmlns:p14="http://schemas.microsoft.com/office/powerpoint/2010/main" val="3215106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508" y="0"/>
            <a:ext cx="10515600" cy="1325563"/>
          </a:xfrm>
        </p:spPr>
        <p:txBody>
          <a:bodyPr/>
          <a:lstStyle/>
          <a:p>
            <a:r>
              <a:rPr lang="fr-FR" dirty="0">
                <a:solidFill>
                  <a:srgbClr val="0070C0"/>
                </a:solidFill>
                <a:effectLst>
                  <a:outerShdw blurRad="50800" dist="38100" dir="2700000" algn="tl" rotWithShape="0">
                    <a:prstClr val="black">
                      <a:alpha val="40000"/>
                    </a:prstClr>
                  </a:outerShdw>
                </a:effectLst>
              </a:rPr>
              <a:t>Situation Actuelle</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13371081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121508" y="1325563"/>
            <a:ext cx="3690551" cy="4001095"/>
          </a:xfrm>
          <a:prstGeom prst="rect">
            <a:avLst/>
          </a:prstGeom>
          <a:noFill/>
        </p:spPr>
        <p:txBody>
          <a:bodyPr wrap="square" rtlCol="0">
            <a:spAutoFit/>
          </a:bodyPr>
          <a:lstStyle/>
          <a:p>
            <a:pPr algn="just"/>
            <a:r>
              <a:rPr lang="fr-FR" sz="1200" dirty="0"/>
              <a:t>C’est ainsi que l’établissement est ouvert à tous, sans restriction ni condition de quelque sorte que ce soit. L’inscription de chaque élève procède, avant tout, de la volonté des familles de vivre le présent projet éducatif ; elle suppose également le désir explicite de l’enfant, selon son niveau de maturité.</a:t>
            </a:r>
          </a:p>
          <a:p>
            <a:pPr algn="just"/>
            <a:r>
              <a:rPr lang="fr-FR" sz="1200" dirty="0"/>
              <a:t>Nous veillons, en effet, dans notre accompagnement éducatif, à le susciter. Car, nous le savons bien, il n’est point d’accueil sans un désir profond de l’être humain. </a:t>
            </a:r>
          </a:p>
          <a:p>
            <a:pPr algn="just"/>
            <a:r>
              <a:rPr lang="fr-FR" sz="1200" dirty="0"/>
              <a:t>C’est pourquoi la notion du désir, sous ses formes d’expression les plus nobles, constitue, selon nous, le ressort fondamental de chaque personne humaine orientée vers le plein accomplissement d’elle-même, tant par ses propres forces que par ce qu’elle reçoit d’au-delà d’elle-même.</a:t>
            </a:r>
          </a:p>
          <a:p>
            <a:pPr algn="just"/>
            <a:r>
              <a:rPr lang="fr-FR" sz="1200" dirty="0"/>
              <a:t>L’équipe pédagogique utilise les lieux actuels au mieux des possibilités. Elle développe une pédagogie en lien avec les cycles facilitant le travail de l’enfant et respectant le rythme d’apprentissage de chacun et son autonomie.</a:t>
            </a:r>
          </a:p>
          <a:p>
            <a:endParaRPr lang="fr-FR" sz="1400" dirty="0"/>
          </a:p>
        </p:txBody>
      </p:sp>
      <p:sp>
        <p:nvSpPr>
          <p:cNvPr id="6" name="ZoneTexte 5"/>
          <p:cNvSpPr txBox="1"/>
          <p:nvPr/>
        </p:nvSpPr>
        <p:spPr>
          <a:xfrm>
            <a:off x="8155460" y="662781"/>
            <a:ext cx="4036540" cy="2862322"/>
          </a:xfrm>
          <a:prstGeom prst="rect">
            <a:avLst/>
          </a:prstGeom>
          <a:noFill/>
        </p:spPr>
        <p:txBody>
          <a:bodyPr wrap="square" rtlCol="0">
            <a:spAutoFit/>
          </a:bodyPr>
          <a:lstStyle/>
          <a:p>
            <a:pPr algn="just"/>
            <a:r>
              <a:rPr lang="fr-FR" sz="1200" dirty="0"/>
              <a:t>Les enfants se trouvent dans un environnement éducatif enrichi :</a:t>
            </a:r>
          </a:p>
          <a:p>
            <a:pPr lvl="0" algn="just"/>
            <a:r>
              <a:rPr lang="fr-FR" sz="1200" dirty="0"/>
              <a:t>- Par l’esprit de concertation et l’engagement des personnes enseignantes et non enseignantes dans l’œuvre éducative.</a:t>
            </a:r>
          </a:p>
          <a:p>
            <a:pPr lvl="0" algn="just"/>
            <a:r>
              <a:rPr lang="fr-FR" sz="1200" dirty="0"/>
              <a:t>- Par l’intervention de professionnels : professeur d’anglais pour le cycle 3 </a:t>
            </a:r>
          </a:p>
          <a:p>
            <a:pPr lvl="0" algn="just"/>
            <a:r>
              <a:rPr lang="fr-FR" sz="1200" dirty="0"/>
              <a:t>- Par l’implication des parents au sein de l’école : équipe pastorale, accueil des nouveaux, animations diverses (vente de gâteaux mensuelle, goûter et marché de Noël, fête des rois, carnaval, salon du livre, kermesse, projet  classe découverte)</a:t>
            </a:r>
          </a:p>
          <a:p>
            <a:pPr lvl="0" algn="just"/>
            <a:r>
              <a:rPr lang="fr-FR" sz="1200" dirty="0"/>
              <a:t>- Par le respect du règlement intérieur.</a:t>
            </a:r>
          </a:p>
          <a:p>
            <a:pPr algn="just"/>
            <a:r>
              <a:rPr lang="fr-FR" sz="1200" dirty="0"/>
              <a:t>Cette organisation permet à la communauté éducative de vivre dans un climat familial où chacun peut s’exprimer dans le dialogue, le respect et l’écoute.</a:t>
            </a:r>
          </a:p>
        </p:txBody>
      </p:sp>
    </p:spTree>
    <p:extLst>
      <p:ext uri="{BB962C8B-B14F-4D97-AF65-F5344CB8AC3E}">
        <p14:creationId xmlns:p14="http://schemas.microsoft.com/office/powerpoint/2010/main" val="892203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60506" y="333672"/>
            <a:ext cx="3824416" cy="1325563"/>
          </a:xfrm>
          <a:effectLst>
            <a:outerShdw blurRad="50800" dist="38100" dir="18900000" algn="bl" rotWithShape="0">
              <a:prstClr val="black">
                <a:alpha val="40000"/>
              </a:prstClr>
            </a:outerShdw>
          </a:effectLst>
        </p:spPr>
        <p:txBody>
          <a:bodyPr/>
          <a:lstStyle/>
          <a:p>
            <a:r>
              <a:rPr lang="fr-FR" dirty="0">
                <a:solidFill>
                  <a:srgbClr val="0070C0"/>
                </a:solidFill>
              </a:rPr>
              <a:t>Présentation de l’école </a:t>
            </a: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124793770"/>
              </p:ext>
            </p:extLst>
          </p:nvPr>
        </p:nvGraphicFramePr>
        <p:xfrm>
          <a:off x="838200" y="1825625"/>
          <a:ext cx="4829432" cy="4278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 name="Ellipse 17"/>
          <p:cNvSpPr/>
          <p:nvPr/>
        </p:nvSpPr>
        <p:spPr>
          <a:xfrm>
            <a:off x="2228334" y="3225113"/>
            <a:ext cx="700216" cy="2883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O.G.E.C</a:t>
            </a:r>
          </a:p>
        </p:txBody>
      </p:sp>
      <p:sp>
        <p:nvSpPr>
          <p:cNvPr id="19" name="Ellipse 18"/>
          <p:cNvSpPr/>
          <p:nvPr/>
        </p:nvSpPr>
        <p:spPr>
          <a:xfrm>
            <a:off x="3937687" y="4215549"/>
            <a:ext cx="724929" cy="2539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A.P.E.L</a:t>
            </a:r>
          </a:p>
        </p:txBody>
      </p:sp>
      <p:sp>
        <p:nvSpPr>
          <p:cNvPr id="21" name="ZoneTexte 20"/>
          <p:cNvSpPr txBox="1"/>
          <p:nvPr/>
        </p:nvSpPr>
        <p:spPr>
          <a:xfrm>
            <a:off x="3072714" y="2750340"/>
            <a:ext cx="494270" cy="369332"/>
          </a:xfrm>
          <a:prstGeom prst="rect">
            <a:avLst/>
          </a:prstGeom>
          <a:noFill/>
        </p:spPr>
        <p:txBody>
          <a:bodyPr wrap="square" rtlCol="0">
            <a:spAutoFit/>
          </a:bodyPr>
          <a:lstStyle/>
          <a:p>
            <a:r>
              <a:rPr lang="fr-FR" dirty="0"/>
              <a:t>E</a:t>
            </a:r>
          </a:p>
        </p:txBody>
      </p:sp>
      <p:sp>
        <p:nvSpPr>
          <p:cNvPr id="22" name="ZoneTexte 21"/>
          <p:cNvSpPr txBox="1"/>
          <p:nvPr/>
        </p:nvSpPr>
        <p:spPr>
          <a:xfrm>
            <a:off x="4238366" y="3513437"/>
            <a:ext cx="502508" cy="369332"/>
          </a:xfrm>
          <a:prstGeom prst="rect">
            <a:avLst/>
          </a:prstGeom>
          <a:noFill/>
        </p:spPr>
        <p:txBody>
          <a:bodyPr wrap="square" rtlCol="0">
            <a:spAutoFit/>
          </a:bodyPr>
          <a:lstStyle/>
          <a:p>
            <a:r>
              <a:rPr lang="fr-FR" dirty="0"/>
              <a:t>L</a:t>
            </a:r>
          </a:p>
        </p:txBody>
      </p:sp>
      <p:sp>
        <p:nvSpPr>
          <p:cNvPr id="23" name="ZoneTexte 22"/>
          <p:cNvSpPr txBox="1"/>
          <p:nvPr/>
        </p:nvSpPr>
        <p:spPr>
          <a:xfrm>
            <a:off x="4123037" y="4663986"/>
            <a:ext cx="617837" cy="369332"/>
          </a:xfrm>
          <a:prstGeom prst="rect">
            <a:avLst/>
          </a:prstGeom>
          <a:noFill/>
        </p:spPr>
        <p:txBody>
          <a:bodyPr wrap="square" rtlCol="0">
            <a:spAutoFit/>
          </a:bodyPr>
          <a:lstStyle/>
          <a:p>
            <a:r>
              <a:rPr lang="fr-FR" dirty="0"/>
              <a:t>E</a:t>
            </a:r>
          </a:p>
        </p:txBody>
      </p:sp>
      <p:sp>
        <p:nvSpPr>
          <p:cNvPr id="24" name="ZoneTexte 23"/>
          <p:cNvSpPr txBox="1"/>
          <p:nvPr/>
        </p:nvSpPr>
        <p:spPr>
          <a:xfrm>
            <a:off x="3072714" y="5156887"/>
            <a:ext cx="502508" cy="369332"/>
          </a:xfrm>
          <a:prstGeom prst="rect">
            <a:avLst/>
          </a:prstGeom>
          <a:noFill/>
        </p:spPr>
        <p:txBody>
          <a:bodyPr wrap="square" rtlCol="0">
            <a:spAutoFit/>
          </a:bodyPr>
          <a:lstStyle/>
          <a:p>
            <a:r>
              <a:rPr lang="fr-FR" dirty="0"/>
              <a:t>V</a:t>
            </a:r>
          </a:p>
        </p:txBody>
      </p:sp>
      <p:sp>
        <p:nvSpPr>
          <p:cNvPr id="25" name="ZoneTexte 24"/>
          <p:cNvSpPr txBox="1"/>
          <p:nvPr/>
        </p:nvSpPr>
        <p:spPr>
          <a:xfrm>
            <a:off x="2005913" y="4663986"/>
            <a:ext cx="444843" cy="369332"/>
          </a:xfrm>
          <a:prstGeom prst="rect">
            <a:avLst/>
          </a:prstGeom>
          <a:noFill/>
        </p:spPr>
        <p:txBody>
          <a:bodyPr wrap="square" rtlCol="0">
            <a:spAutoFit/>
          </a:bodyPr>
          <a:lstStyle/>
          <a:p>
            <a:r>
              <a:rPr lang="fr-FR" dirty="0"/>
              <a:t>E</a:t>
            </a:r>
          </a:p>
        </p:txBody>
      </p:sp>
      <p:sp>
        <p:nvSpPr>
          <p:cNvPr id="26" name="ZoneTexte 25"/>
          <p:cNvSpPr txBox="1"/>
          <p:nvPr/>
        </p:nvSpPr>
        <p:spPr>
          <a:xfrm>
            <a:off x="1804086" y="3583459"/>
            <a:ext cx="535460" cy="378940"/>
          </a:xfrm>
          <a:prstGeom prst="rect">
            <a:avLst/>
          </a:prstGeom>
          <a:noFill/>
        </p:spPr>
        <p:txBody>
          <a:bodyPr wrap="square" rtlCol="0">
            <a:spAutoFit/>
          </a:bodyPr>
          <a:lstStyle/>
          <a:p>
            <a:r>
              <a:rPr lang="fr-FR" dirty="0"/>
              <a:t>S</a:t>
            </a:r>
          </a:p>
        </p:txBody>
      </p:sp>
      <p:sp>
        <p:nvSpPr>
          <p:cNvPr id="12" name="Titre 1"/>
          <p:cNvSpPr txBox="1">
            <a:spLocks/>
          </p:cNvSpPr>
          <p:nvPr/>
        </p:nvSpPr>
        <p:spPr>
          <a:xfrm>
            <a:off x="7074243" y="28872"/>
            <a:ext cx="3050059" cy="13529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dirty="0">
                <a:solidFill>
                  <a:srgbClr val="0070C0"/>
                </a:solidFill>
                <a:effectLst>
                  <a:outerShdw blurRad="50800" dist="38100" dir="2700000" algn="tl" rotWithShape="0">
                    <a:prstClr val="black">
                      <a:alpha val="40000"/>
                    </a:prstClr>
                  </a:outerShdw>
                </a:effectLst>
              </a:rPr>
              <a:t>Intervenants </a:t>
            </a:r>
          </a:p>
        </p:txBody>
      </p:sp>
      <p:graphicFrame>
        <p:nvGraphicFramePr>
          <p:cNvPr id="13" name="Espace réservé du contenu 3"/>
          <p:cNvGraphicFramePr>
            <a:graphicFrameLocks/>
          </p:cNvGraphicFramePr>
          <p:nvPr>
            <p:extLst>
              <p:ext uri="{D42A27DB-BD31-4B8C-83A1-F6EECF244321}">
                <p14:modId xmlns:p14="http://schemas.microsoft.com/office/powerpoint/2010/main" val="1961942835"/>
              </p:ext>
            </p:extLst>
          </p:nvPr>
        </p:nvGraphicFramePr>
        <p:xfrm>
          <a:off x="6835344" y="1659235"/>
          <a:ext cx="4475207" cy="444500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3" name="Ellipse 2"/>
          <p:cNvSpPr/>
          <p:nvPr/>
        </p:nvSpPr>
        <p:spPr>
          <a:xfrm>
            <a:off x="2920312" y="3951937"/>
            <a:ext cx="646672" cy="2531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t>Père</a:t>
            </a:r>
          </a:p>
        </p:txBody>
      </p:sp>
    </p:spTree>
    <p:extLst>
      <p:ext uri="{BB962C8B-B14F-4D97-AF65-F5344CB8AC3E}">
        <p14:creationId xmlns:p14="http://schemas.microsoft.com/office/powerpoint/2010/main" val="1311650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0070C0"/>
                </a:solidFill>
                <a:effectLst>
                  <a:outerShdw blurRad="50800" dist="38100" dir="2700000" algn="tl" rotWithShape="0">
                    <a:prstClr val="black">
                      <a:alpha val="40000"/>
                    </a:prstClr>
                  </a:outerShdw>
                </a:effectLst>
              </a:rPr>
              <a:t>La Gestion de l’école </a:t>
            </a:r>
          </a:p>
        </p:txBody>
      </p:sp>
      <p:sp>
        <p:nvSpPr>
          <p:cNvPr id="4" name="Rectangle 3"/>
          <p:cNvSpPr/>
          <p:nvPr/>
        </p:nvSpPr>
        <p:spPr>
          <a:xfrm>
            <a:off x="942109" y="2055922"/>
            <a:ext cx="10411691" cy="7666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942109" y="2055922"/>
            <a:ext cx="10411691" cy="646331"/>
          </a:xfrm>
          <a:prstGeom prst="rect">
            <a:avLst/>
          </a:prstGeom>
          <a:noFill/>
        </p:spPr>
        <p:txBody>
          <a:bodyPr wrap="square" rtlCol="0">
            <a:spAutoFit/>
          </a:bodyPr>
          <a:lstStyle/>
          <a:p>
            <a:r>
              <a:rPr lang="fr-FR" dirty="0"/>
              <a:t>L’école Privée Ste Geneviève est liée à l’Etat par un contrat d’association et gérée par un Conseil d’Administration élu.</a:t>
            </a:r>
          </a:p>
        </p:txBody>
      </p:sp>
      <p:sp>
        <p:nvSpPr>
          <p:cNvPr id="6" name="Rectangle 5"/>
          <p:cNvSpPr/>
          <p:nvPr/>
        </p:nvSpPr>
        <p:spPr>
          <a:xfrm>
            <a:off x="1006764" y="3666836"/>
            <a:ext cx="10347036" cy="1884219"/>
          </a:xfrm>
          <a:prstGeom prst="rect">
            <a:avLst/>
          </a:prstGeom>
          <a:solidFill>
            <a:srgbClr val="44D0E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025236" y="3685771"/>
            <a:ext cx="10328564" cy="923330"/>
          </a:xfrm>
          <a:prstGeom prst="rect">
            <a:avLst/>
          </a:prstGeom>
          <a:noFill/>
        </p:spPr>
        <p:txBody>
          <a:bodyPr wrap="square" rtlCol="0">
            <a:spAutoFit/>
          </a:bodyPr>
          <a:lstStyle/>
          <a:p>
            <a:r>
              <a:rPr lang="fr-FR"/>
              <a:t>Ce conseil d’administration appelé couramment « Comité de gestion » est responsable de l’administration, des finances, des bâtiments et du personnel non enseignant. Il est déclaré comme association type Loi 1901 sous le sigle OGEC Sainte-Geneviève. Son président est M. SEBASTIA.</a:t>
            </a:r>
            <a:endParaRPr lang="fr-FR" dirty="0"/>
          </a:p>
        </p:txBody>
      </p:sp>
    </p:spTree>
    <p:extLst>
      <p:ext uri="{BB962C8B-B14F-4D97-AF65-F5344CB8AC3E}">
        <p14:creationId xmlns:p14="http://schemas.microsoft.com/office/powerpoint/2010/main" val="2111526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0070C0"/>
                </a:solidFill>
                <a:effectLst>
                  <a:outerShdw blurRad="50800" dist="38100" dir="2700000" algn="tl" rotWithShape="0">
                    <a:prstClr val="black">
                      <a:alpha val="40000"/>
                    </a:prstClr>
                  </a:outerShdw>
                </a:effectLst>
              </a:rPr>
              <a:t>L’ Association des Parents d’Elèves </a:t>
            </a:r>
          </a:p>
        </p:txBody>
      </p:sp>
      <p:sp>
        <p:nvSpPr>
          <p:cNvPr id="5" name="ZoneTexte 4"/>
          <p:cNvSpPr txBox="1"/>
          <p:nvPr/>
        </p:nvSpPr>
        <p:spPr>
          <a:xfrm>
            <a:off x="697907" y="1690688"/>
            <a:ext cx="10515600" cy="923330"/>
          </a:xfrm>
          <a:prstGeom prst="rect">
            <a:avLst/>
          </a:prstGeom>
          <a:solidFill>
            <a:srgbClr val="2AC6BF"/>
          </a:solidFill>
        </p:spPr>
        <p:txBody>
          <a:bodyPr wrap="square" rtlCol="0">
            <a:spAutoFit/>
          </a:bodyPr>
          <a:lstStyle/>
          <a:p>
            <a:r>
              <a:rPr lang="fr-FR" dirty="0"/>
              <a:t>Tous les parents de l’école sont membres de droit de cette association et élisent un comité d’APEL (Association des Parents d’Elèves des Ecoles Libres). Ce comité est en liaison avec toutes les instances locales départementales ou nationales des APEL.</a:t>
            </a:r>
          </a:p>
        </p:txBody>
      </p:sp>
      <p:sp>
        <p:nvSpPr>
          <p:cNvPr id="3" name="Ellipse 2"/>
          <p:cNvSpPr/>
          <p:nvPr/>
        </p:nvSpPr>
        <p:spPr>
          <a:xfrm>
            <a:off x="2199503" y="2809103"/>
            <a:ext cx="1713470" cy="8886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Participation  financière aux classes de découvertes</a:t>
            </a:r>
            <a:r>
              <a:rPr lang="fr-FR" sz="800" dirty="0"/>
              <a:t>, sortie…</a:t>
            </a:r>
          </a:p>
        </p:txBody>
      </p:sp>
      <p:sp>
        <p:nvSpPr>
          <p:cNvPr id="4" name="Ellipse 3"/>
          <p:cNvSpPr/>
          <p:nvPr/>
        </p:nvSpPr>
        <p:spPr>
          <a:xfrm>
            <a:off x="4539049" y="5387546"/>
            <a:ext cx="1631092" cy="9580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Participation à l’achat de livres et de matériels</a:t>
            </a:r>
          </a:p>
        </p:txBody>
      </p:sp>
      <p:sp>
        <p:nvSpPr>
          <p:cNvPr id="6" name="Ellipse 5"/>
          <p:cNvSpPr/>
          <p:nvPr/>
        </p:nvSpPr>
        <p:spPr>
          <a:xfrm>
            <a:off x="6713837" y="2809103"/>
            <a:ext cx="1383958" cy="9310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900" dirty="0"/>
              <a:t>Activités </a:t>
            </a:r>
            <a:r>
              <a:rPr lang="fr-FR" sz="1200" dirty="0"/>
              <a:t>d’éducation</a:t>
            </a:r>
          </a:p>
        </p:txBody>
      </p:sp>
      <p:sp>
        <p:nvSpPr>
          <p:cNvPr id="7" name="Ellipse 6"/>
          <p:cNvSpPr/>
          <p:nvPr/>
        </p:nvSpPr>
        <p:spPr>
          <a:xfrm>
            <a:off x="7669428" y="4258961"/>
            <a:ext cx="1598140" cy="9104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Convivialités, goûter, apéritif de rentrée, kermesse….</a:t>
            </a:r>
          </a:p>
        </p:txBody>
      </p:sp>
      <p:sp>
        <p:nvSpPr>
          <p:cNvPr id="8" name="Ellipse 7"/>
          <p:cNvSpPr/>
          <p:nvPr/>
        </p:nvSpPr>
        <p:spPr>
          <a:xfrm>
            <a:off x="2058431" y="4186975"/>
            <a:ext cx="1294369" cy="10379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t>Lien entre l’école et les parents </a:t>
            </a:r>
          </a:p>
        </p:txBody>
      </p:sp>
    </p:spTree>
    <p:extLst>
      <p:ext uri="{BB962C8B-B14F-4D97-AF65-F5344CB8AC3E}">
        <p14:creationId xmlns:p14="http://schemas.microsoft.com/office/powerpoint/2010/main" val="1813259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effectLst>
            <a:outerShdw blurRad="50800" dist="38100" dir="2700000" algn="tl" rotWithShape="0">
              <a:prstClr val="black">
                <a:alpha val="40000"/>
              </a:prstClr>
            </a:outerShdw>
          </a:effectLst>
        </p:spPr>
        <p:txBody>
          <a:bodyPr/>
          <a:lstStyle/>
          <a:p>
            <a:r>
              <a:rPr lang="fr-FR" dirty="0">
                <a:solidFill>
                  <a:srgbClr val="00B0F0"/>
                </a:solidFill>
              </a:rPr>
              <a:t>AXE EDUCATIF </a:t>
            </a: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1552747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llipse 6"/>
          <p:cNvSpPr/>
          <p:nvPr/>
        </p:nvSpPr>
        <p:spPr>
          <a:xfrm>
            <a:off x="683740" y="222422"/>
            <a:ext cx="2891482" cy="9061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a:t>RESPECT ET SAVOIR VIVRE </a:t>
            </a:r>
          </a:p>
          <a:p>
            <a:pPr algn="ctr"/>
            <a:r>
              <a:rPr lang="fr-FR" sz="1100" dirty="0"/>
              <a:t>Bien vivre ensemble : </a:t>
            </a:r>
          </a:p>
          <a:p>
            <a:pPr algn="ctr"/>
            <a:r>
              <a:rPr lang="fr-FR" sz="1100" dirty="0"/>
              <a:t>Savoir être</a:t>
            </a:r>
          </a:p>
          <a:p>
            <a:pPr algn="ctr"/>
            <a:r>
              <a:rPr lang="fr-FR" sz="1100" dirty="0"/>
              <a:t>Savoir faire</a:t>
            </a:r>
          </a:p>
          <a:p>
            <a:pPr algn="ctr"/>
            <a:r>
              <a:rPr lang="fr-FR" sz="1100" dirty="0"/>
              <a:t>Savoir agir </a:t>
            </a:r>
          </a:p>
        </p:txBody>
      </p:sp>
      <p:pic>
        <p:nvPicPr>
          <p:cNvPr id="10" name="Image 9"/>
          <p:cNvPicPr>
            <a:picLocks noChangeAspect="1"/>
          </p:cNvPicPr>
          <p:nvPr/>
        </p:nvPicPr>
        <p:blipFill>
          <a:blip r:embed="rId2"/>
          <a:stretch>
            <a:fillRect/>
          </a:stretch>
        </p:blipFill>
        <p:spPr>
          <a:xfrm>
            <a:off x="491998" y="1530694"/>
            <a:ext cx="11700002" cy="4412678"/>
          </a:xfrm>
          <a:prstGeom prst="rect">
            <a:avLst/>
          </a:prstGeom>
        </p:spPr>
      </p:pic>
      <p:sp>
        <p:nvSpPr>
          <p:cNvPr id="11" name="Ellipse 10"/>
          <p:cNvSpPr/>
          <p:nvPr/>
        </p:nvSpPr>
        <p:spPr>
          <a:xfrm>
            <a:off x="7348151" y="280087"/>
            <a:ext cx="3122141" cy="8814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a:t>EDUCATIONAU DEVELOPPEMENT DURABLE </a:t>
            </a:r>
          </a:p>
          <a:p>
            <a:pPr algn="ctr"/>
            <a:r>
              <a:rPr lang="fr-FR" sz="1100" dirty="0"/>
              <a:t>Sensibiliser les élèves à la protection de leur environnement </a:t>
            </a:r>
          </a:p>
        </p:txBody>
      </p:sp>
      <p:sp>
        <p:nvSpPr>
          <p:cNvPr id="12" name="Rectangle 11"/>
          <p:cNvSpPr/>
          <p:nvPr/>
        </p:nvSpPr>
        <p:spPr>
          <a:xfrm>
            <a:off x="6820929" y="1596597"/>
            <a:ext cx="4497860" cy="3064172"/>
          </a:xfrm>
          <a:prstGeom prst="rect">
            <a:avLst/>
          </a:prstGeom>
        </p:spPr>
        <p:txBody>
          <a:bodyPr wrap="square">
            <a:spAutoFit/>
          </a:bodyPr>
          <a:lstStyle/>
          <a:p>
            <a:pPr marL="342900" lvl="0" indent="-342900" algn="just">
              <a:lnSpc>
                <a:spcPct val="107000"/>
              </a:lnSpc>
              <a:spcAft>
                <a:spcPts val="0"/>
              </a:spcAft>
              <a:buFont typeface="Wingdings" panose="05000000000000000000" pitchFamily="2" charset="2"/>
              <a:buChar char=""/>
            </a:pPr>
            <a:r>
              <a:rPr lang="fr-FR" sz="1200" dirty="0">
                <a:latin typeface="Calibri" panose="020F0502020204030204" pitchFamily="34" charset="0"/>
                <a:ea typeface="Calibri" panose="020F0502020204030204" pitchFamily="34" charset="0"/>
                <a:cs typeface="Times New Roman" panose="02020603050405020304" pitchFamily="18" charset="0"/>
              </a:rPr>
              <a:t>Formation aux gestes éco-citoyens : éteindre la lumière quand on sort d’une pièce, trier ses déchets…</a:t>
            </a:r>
          </a:p>
          <a:p>
            <a:pPr marL="457200" algn="just">
              <a:lnSpc>
                <a:spcPct val="107000"/>
              </a:lnSpc>
              <a:spcAft>
                <a:spcPts val="0"/>
              </a:spcAft>
            </a:pPr>
            <a:r>
              <a:rPr lang="fr-FR" sz="1200" dirty="0">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0"/>
              </a:spcAft>
              <a:buFont typeface="Wingdings" panose="05000000000000000000" pitchFamily="2" charset="2"/>
              <a:buChar char=""/>
            </a:pPr>
            <a:r>
              <a:rPr lang="fr-FR" sz="1200" dirty="0">
                <a:latin typeface="Calibri" panose="020F0502020204030204" pitchFamily="34" charset="0"/>
                <a:ea typeface="Calibri" panose="020F0502020204030204" pitchFamily="34" charset="0"/>
                <a:cs typeface="Times New Roman" panose="02020603050405020304" pitchFamily="18" charset="0"/>
              </a:rPr>
              <a:t>Création et entretien d’un potager « bio »</a:t>
            </a:r>
          </a:p>
          <a:p>
            <a:pPr marL="457200" algn="just">
              <a:lnSpc>
                <a:spcPct val="107000"/>
              </a:lnSpc>
              <a:spcAft>
                <a:spcPts val="0"/>
              </a:spcAft>
            </a:pPr>
            <a:r>
              <a:rPr lang="fr-FR" sz="1200" dirty="0">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0"/>
              </a:spcAft>
              <a:buFont typeface="Wingdings" panose="05000000000000000000" pitchFamily="2" charset="2"/>
              <a:buChar char=""/>
            </a:pPr>
            <a:r>
              <a:rPr lang="fr-FR" sz="1200" dirty="0">
                <a:latin typeface="Calibri" panose="020F0502020204030204" pitchFamily="34" charset="0"/>
                <a:ea typeface="Calibri" panose="020F0502020204030204" pitchFamily="34" charset="0"/>
                <a:cs typeface="Times New Roman" panose="02020603050405020304" pitchFamily="18" charset="0"/>
              </a:rPr>
              <a:t>Différents projets pour sensibiliser à la protection de la nature (nettoyage de la Reppe, de la plage…)</a:t>
            </a:r>
          </a:p>
          <a:p>
            <a:pPr marL="457200" algn="just">
              <a:lnSpc>
                <a:spcPct val="107000"/>
              </a:lnSpc>
              <a:spcAft>
                <a:spcPts val="0"/>
              </a:spcAft>
            </a:pPr>
            <a:r>
              <a:rPr lang="fr-FR" sz="1200" dirty="0">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Font typeface="Wingdings" panose="05000000000000000000" pitchFamily="2" charset="2"/>
              <a:buChar char=""/>
            </a:pPr>
            <a:r>
              <a:rPr lang="fr-FR" sz="1200" dirty="0">
                <a:latin typeface="Calibri" panose="020F0502020204030204" pitchFamily="34" charset="0"/>
                <a:ea typeface="Calibri" panose="020F0502020204030204" pitchFamily="34" charset="0"/>
                <a:cs typeface="Times New Roman" panose="02020603050405020304" pitchFamily="18" charset="0"/>
              </a:rPr>
              <a:t>Pique-nique « Zéro déchet »</a:t>
            </a:r>
          </a:p>
          <a:p>
            <a:pPr marL="342900" lvl="0" indent="-342900" algn="just">
              <a:lnSpc>
                <a:spcPct val="107000"/>
              </a:lnSpc>
              <a:spcAft>
                <a:spcPts val="800"/>
              </a:spcAft>
              <a:buFont typeface="Wingdings" panose="05000000000000000000" pitchFamily="2" charset="2"/>
              <a:buChar char=""/>
            </a:pPr>
            <a:r>
              <a:rPr lang="fr-FR" sz="1200" dirty="0">
                <a:latin typeface="Calibri" panose="020F0502020204030204" pitchFamily="34" charset="0"/>
                <a:ea typeface="Calibri" panose="020F0502020204030204" pitchFamily="34" charset="0"/>
                <a:cs typeface="Times New Roman" panose="02020603050405020304" pitchFamily="18" charset="0"/>
              </a:rPr>
              <a:t>Sensibilisation au tri et à protection de l’environnement par des lectures et des films dans toutes les classes en lien avec le programme </a:t>
            </a:r>
          </a:p>
          <a:p>
            <a:pPr algn="just">
              <a:lnSpc>
                <a:spcPct val="107000"/>
              </a:lnSpc>
              <a:spcAft>
                <a:spcPts val="800"/>
              </a:spcAft>
            </a:pPr>
            <a:r>
              <a:rPr lang="fr-FR" sz="1200" dirty="0">
                <a:latin typeface="Calibri" panose="020F0502020204030204" pitchFamily="34" charset="0"/>
                <a:ea typeface="Calibri" panose="020F0502020204030204" pitchFamily="34" charset="0"/>
                <a:cs typeface="Times New Roman" panose="02020603050405020304" pitchFamily="18" charset="0"/>
              </a:rPr>
              <a:t/>
            </a:r>
            <a:br>
              <a:rPr lang="fr-FR" sz="1200" dirty="0">
                <a:latin typeface="Calibri" panose="020F0502020204030204" pitchFamily="34" charset="0"/>
                <a:ea typeface="Calibri" panose="020F0502020204030204" pitchFamily="34" charset="0"/>
                <a:cs typeface="Times New Roman" panose="02020603050405020304" pitchFamily="18" charset="0"/>
              </a:rPr>
            </a:br>
            <a:r>
              <a:rPr lang="fr-FR" sz="1200" dirty="0">
                <a:latin typeface="Calibri" panose="020F0502020204030204" pitchFamily="34" charset="0"/>
                <a:ea typeface="Calibri" panose="020F0502020204030204" pitchFamily="34" charset="0"/>
                <a:cs typeface="Times New Roman" panose="02020603050405020304" pitchFamily="18"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846092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903</Words>
  <Application>Microsoft Office PowerPoint</Application>
  <PresentationFormat>Grand écran</PresentationFormat>
  <Paragraphs>211</Paragraphs>
  <Slides>16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16</vt:i4>
      </vt:variant>
    </vt:vector>
  </HeadingPairs>
  <TitlesOfParts>
    <vt:vector size="23" baseType="lpstr">
      <vt:lpstr>Arial</vt:lpstr>
      <vt:lpstr>Calibri</vt:lpstr>
      <vt:lpstr>Calibri Light</vt:lpstr>
      <vt:lpstr>Courier New</vt:lpstr>
      <vt:lpstr>Times New Roman</vt:lpstr>
      <vt:lpstr>Wingdings</vt:lpstr>
      <vt:lpstr>Thème Office</vt:lpstr>
      <vt:lpstr>Présentation PowerPoint</vt:lpstr>
      <vt:lpstr>Présentation PowerPoint</vt:lpstr>
      <vt:lpstr>Présentation PowerPoint</vt:lpstr>
      <vt:lpstr>Situation Actuelle</vt:lpstr>
      <vt:lpstr>Présentation de l’école </vt:lpstr>
      <vt:lpstr>La Gestion de l’école </vt:lpstr>
      <vt:lpstr>L’ Association des Parents d’Elèves </vt:lpstr>
      <vt:lpstr>AXE EDUCATIF </vt:lpstr>
      <vt:lpstr>Présentation PowerPoint</vt:lpstr>
      <vt:lpstr>Présentation PowerPoint</vt:lpstr>
      <vt:lpstr>AXE PEDAGOGIQUE </vt:lpstr>
      <vt:lpstr>Présentation PowerPoint</vt:lpstr>
      <vt:lpstr>Présentation PowerPoint</vt:lpstr>
      <vt:lpstr>PROJET PASTORAL </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de l’école</dc:title>
  <dc:creator>ECOLE SAINTE GENEVIEVE</dc:creator>
  <cp:lastModifiedBy>ECOLE SAINTE GENEVIEVE</cp:lastModifiedBy>
  <cp:revision>41</cp:revision>
  <cp:lastPrinted>2022-06-07T08:10:18Z</cp:lastPrinted>
  <dcterms:created xsi:type="dcterms:W3CDTF">2022-05-05T13:43:47Z</dcterms:created>
  <dcterms:modified xsi:type="dcterms:W3CDTF">2022-10-07T07:45:17Z</dcterms:modified>
</cp:coreProperties>
</file>